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7"/>
  </p:notesMasterIdLst>
  <p:sldIdLst>
    <p:sldId id="256" r:id="rId2"/>
    <p:sldId id="257" r:id="rId3"/>
    <p:sldId id="284" r:id="rId4"/>
    <p:sldId id="279" r:id="rId5"/>
    <p:sldId id="274" r:id="rId6"/>
    <p:sldId id="275" r:id="rId7"/>
    <p:sldId id="261" r:id="rId8"/>
    <p:sldId id="283" r:id="rId9"/>
    <p:sldId id="282" r:id="rId10"/>
    <p:sldId id="286" r:id="rId11"/>
    <p:sldId id="287" r:id="rId12"/>
    <p:sldId id="269" r:id="rId13"/>
    <p:sldId id="272" r:id="rId14"/>
    <p:sldId id="285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5F2"/>
    <a:srgbClr val="91A0F2"/>
    <a:srgbClr val="8C92F0"/>
    <a:srgbClr val="8C7FD2"/>
    <a:srgbClr val="8277D2"/>
    <a:srgbClr val="8275D2"/>
    <a:srgbClr val="A379BB"/>
    <a:srgbClr val="F17D09"/>
    <a:srgbClr val="6DD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06" autoAdjust="0"/>
    <p:restoredTop sz="91453" autoAdjust="0"/>
  </p:normalViewPr>
  <p:slideViewPr>
    <p:cSldViewPr>
      <p:cViewPr>
        <p:scale>
          <a:sx n="100" d="100"/>
          <a:sy n="100" d="100"/>
        </p:scale>
        <p:origin x="-30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2.6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2.7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2.8</c:v>
                </c:pt>
                <c:pt idx="1">
                  <c:v>3.2</c:v>
                </c:pt>
                <c:pt idx="2">
                  <c:v>3.2</c:v>
                </c:pt>
              </c:numCache>
            </c:numRef>
          </c:val>
        </c:ser>
        <c:shape val="box"/>
        <c:axId val="100560256"/>
        <c:axId val="100680832"/>
        <c:axId val="0"/>
      </c:bar3DChart>
      <c:catAx>
        <c:axId val="100560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baseline="0">
                <a:solidFill>
                  <a:schemeClr val="bg1"/>
                </a:solidFill>
              </a:defRPr>
            </a:pPr>
            <a:endParaRPr lang="ru-RU"/>
          </a:p>
        </c:txPr>
        <c:crossAx val="100680832"/>
        <c:crosses val="autoZero"/>
        <c:auto val="1"/>
        <c:lblAlgn val="ctr"/>
        <c:lblOffset val="100"/>
      </c:catAx>
      <c:valAx>
        <c:axId val="100680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 baseline="0">
                <a:solidFill>
                  <a:schemeClr val="bg1"/>
                </a:solidFill>
              </a:defRPr>
            </a:pPr>
            <a:endParaRPr lang="ru-RU"/>
          </a:p>
        </c:txPr>
        <c:crossAx val="100560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ru-RU" sz="1400">
                <a:solidFill>
                  <a:schemeClr val="bg1"/>
                </a:solidFill>
              </a:rPr>
              <a:t>2015 г.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33483798888546912"/>
          <c:w val="1"/>
          <c:h val="0.665161865300447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Lbls>
            <c:dLbl>
              <c:idx val="0"/>
              <c:layout>
                <c:manualLayout>
                  <c:x val="-1.2345074153915421E-2"/>
                  <c:y val="2.9541971427513754E-2"/>
                </c:manualLayout>
              </c:layout>
              <c:showPercent val="1"/>
            </c:dLbl>
            <c:dLbl>
              <c:idx val="2"/>
              <c:layout>
                <c:manualLayout>
                  <c:x val="0.23332709556022824"/>
                  <c:y val="4.148089952126318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Лист1!$A$2:$A$4</c:f>
              <c:strCache>
                <c:ptCount val="3"/>
                <c:pt idx="0">
                  <c:v>оптимальный </c:v>
                </c:pt>
                <c:pt idx="1">
                  <c:v>достаточный </c:v>
                </c:pt>
                <c:pt idx="2">
                  <c:v>критический0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90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8713245641049095E-2"/>
          <c:y val="0.16166553514936033"/>
          <c:w val="0.89999990176735256"/>
          <c:h val="0.11533777541364543"/>
        </c:manualLayout>
      </c:layout>
      <c:txPr>
        <a:bodyPr/>
        <a:lstStyle/>
        <a:p>
          <a:pPr>
            <a:defRPr sz="12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ru-RU" sz="1400">
                <a:solidFill>
                  <a:schemeClr val="bg1"/>
                </a:solidFill>
              </a:rPr>
              <a:t>2014 г.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г.</c:v>
                </c:pt>
              </c:strCache>
            </c:strRef>
          </c:tx>
          <c:dLbls>
            <c:dLbl>
              <c:idx val="0"/>
              <c:layout>
                <c:manualLayout>
                  <c:x val="-5.5811216252787989E-2"/>
                  <c:y val="0.10511583907629336"/>
                </c:manualLayout>
              </c:layout>
              <c:showPercent val="1"/>
            </c:dLbl>
            <c:dLbl>
              <c:idx val="2"/>
              <c:layout>
                <c:manualLayout>
                  <c:x val="0.18062865701727371"/>
                  <c:y val="4.932123296451672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достаточный</c:v>
                </c:pt>
                <c:pt idx="2">
                  <c:v>критический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90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ru-RU" sz="1400">
                <a:solidFill>
                  <a:schemeClr val="bg1"/>
                </a:solidFill>
              </a:rPr>
              <a:t>2013 г.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dLbl>
              <c:idx val="0"/>
              <c:layout>
                <c:manualLayout>
                  <c:x val="-0.18382410363937224"/>
                  <c:y val="4.445770734020689E-2"/>
                </c:manualLayout>
              </c:layout>
              <c:showPercent val="1"/>
            </c:dLbl>
            <c:dLbl>
              <c:idx val="2"/>
              <c:layout>
                <c:manualLayout>
                  <c:x val="5.5232656657742261E-2"/>
                  <c:y val="9.662245795676184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достаточный</c:v>
                </c:pt>
                <c:pt idx="2">
                  <c:v>критический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90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E7287-A0D3-445A-8433-21D82F5AA60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6BF6458-0AD2-41EE-9B29-DFFB21A6F087}">
      <dgm:prSet phldrT="[Текст]" custT="1"/>
      <dgm:spPr/>
      <dgm:t>
        <a:bodyPr/>
        <a:lstStyle/>
        <a:p>
          <a:r>
            <a:rPr lang="ru-RU" sz="1800" dirty="0" smtClean="0"/>
            <a:t>1)</a:t>
          </a:r>
          <a:endParaRPr lang="ru-RU" sz="1800" dirty="0"/>
        </a:p>
      </dgm:t>
    </dgm:pt>
    <dgm:pt modelId="{1D20C521-8BE7-45CA-83C9-65188E529951}" type="parTrans" cxnId="{36BEBC32-641A-4EB2-8075-333ADE47F546}">
      <dgm:prSet/>
      <dgm:spPr/>
      <dgm:t>
        <a:bodyPr/>
        <a:lstStyle/>
        <a:p>
          <a:endParaRPr lang="ru-RU"/>
        </a:p>
      </dgm:t>
    </dgm:pt>
    <dgm:pt modelId="{50655A24-FEEE-4456-80C5-1E5EA977ABA8}" type="sibTrans" cxnId="{36BEBC32-641A-4EB2-8075-333ADE47F546}">
      <dgm:prSet/>
      <dgm:spPr/>
      <dgm:t>
        <a:bodyPr/>
        <a:lstStyle/>
        <a:p>
          <a:endParaRPr lang="ru-RU"/>
        </a:p>
      </dgm:t>
    </dgm:pt>
    <dgm:pt modelId="{A61DBAF9-D036-4D81-B170-1421818EBB3C}">
      <dgm:prSet phldrT="[Текст]" custT="1"/>
      <dgm:spPr/>
      <dgm:t>
        <a:bodyPr/>
        <a:lstStyle/>
        <a:p>
          <a:pPr algn="just"/>
          <a:r>
            <a:rPr lang="ru-RU" sz="1800" b="0" i="0" smtClean="0"/>
            <a:t>Воспитанники </a:t>
          </a:r>
          <a:r>
            <a:rPr lang="ru-RU" sz="1800" b="1" i="0" smtClean="0"/>
            <a:t>знают</a:t>
          </a:r>
          <a:r>
            <a:rPr lang="ru-RU" sz="1800" b="0" i="0" smtClean="0"/>
            <a:t> основные права и законы, владеют правовой информацией.</a:t>
          </a:r>
          <a:endParaRPr lang="ru-RU" sz="1800" dirty="0"/>
        </a:p>
      </dgm:t>
    </dgm:pt>
    <dgm:pt modelId="{B5817CAA-F265-48F8-9E10-AE0E705018DD}" type="parTrans" cxnId="{FA58818F-3A68-4352-A908-BFF938C5D824}">
      <dgm:prSet/>
      <dgm:spPr/>
      <dgm:t>
        <a:bodyPr/>
        <a:lstStyle/>
        <a:p>
          <a:endParaRPr lang="ru-RU"/>
        </a:p>
      </dgm:t>
    </dgm:pt>
    <dgm:pt modelId="{71F782DF-1D93-4E4F-8819-B7C43683786D}" type="sibTrans" cxnId="{FA58818F-3A68-4352-A908-BFF938C5D824}">
      <dgm:prSet/>
      <dgm:spPr/>
      <dgm:t>
        <a:bodyPr/>
        <a:lstStyle/>
        <a:p>
          <a:endParaRPr lang="ru-RU"/>
        </a:p>
      </dgm:t>
    </dgm:pt>
    <dgm:pt modelId="{07F36B6B-8BEB-451D-AD9C-FEFBE4E00C32}">
      <dgm:prSet phldrT="[Текст]" custT="1"/>
      <dgm:spPr/>
      <dgm:t>
        <a:bodyPr/>
        <a:lstStyle/>
        <a:p>
          <a:r>
            <a:rPr lang="ru-RU" sz="1800" dirty="0" smtClean="0"/>
            <a:t>2)</a:t>
          </a:r>
          <a:endParaRPr lang="ru-RU" sz="1800" dirty="0"/>
        </a:p>
      </dgm:t>
    </dgm:pt>
    <dgm:pt modelId="{B5D591D9-E76F-4A25-AE75-40387D6656DA}" type="parTrans" cxnId="{03F571C5-6321-47B7-868C-AEC19CAC93B0}">
      <dgm:prSet/>
      <dgm:spPr/>
      <dgm:t>
        <a:bodyPr/>
        <a:lstStyle/>
        <a:p>
          <a:endParaRPr lang="ru-RU"/>
        </a:p>
      </dgm:t>
    </dgm:pt>
    <dgm:pt modelId="{B0877777-0089-4D34-8D45-AB31596DD630}" type="sibTrans" cxnId="{03F571C5-6321-47B7-868C-AEC19CAC93B0}">
      <dgm:prSet/>
      <dgm:spPr/>
      <dgm:t>
        <a:bodyPr/>
        <a:lstStyle/>
        <a:p>
          <a:endParaRPr lang="ru-RU"/>
        </a:p>
      </dgm:t>
    </dgm:pt>
    <dgm:pt modelId="{F1400FC1-4F1A-479B-A06B-0A81B0E69AFE}">
      <dgm:prSet phldrT="[Текст]" custT="1"/>
      <dgm:spPr/>
      <dgm:t>
        <a:bodyPr/>
        <a:lstStyle/>
        <a:p>
          <a:pPr algn="just"/>
          <a:r>
            <a:rPr lang="ru-RU" sz="1800" smtClean="0"/>
            <a:t>У детей </a:t>
          </a:r>
          <a:r>
            <a:rPr lang="ru-RU" sz="1800" b="1" smtClean="0"/>
            <a:t>сформировано положительное отношение</a:t>
          </a:r>
          <a:r>
            <a:rPr lang="ru-RU" sz="1800" smtClean="0"/>
            <a:t> к закону, соблюдают права и законы.</a:t>
          </a:r>
          <a:endParaRPr lang="ru-RU" sz="1800" dirty="0"/>
        </a:p>
      </dgm:t>
    </dgm:pt>
    <dgm:pt modelId="{40B3CAB1-21A5-43B6-BCE5-65B9E9DE8D6F}" type="parTrans" cxnId="{B27E8DD7-F9AA-47CE-B788-31528775C156}">
      <dgm:prSet/>
      <dgm:spPr/>
      <dgm:t>
        <a:bodyPr/>
        <a:lstStyle/>
        <a:p>
          <a:endParaRPr lang="ru-RU"/>
        </a:p>
      </dgm:t>
    </dgm:pt>
    <dgm:pt modelId="{F1BDFB8A-1246-41F6-A4A5-CCC367766FDB}" type="sibTrans" cxnId="{B27E8DD7-F9AA-47CE-B788-31528775C156}">
      <dgm:prSet/>
      <dgm:spPr/>
      <dgm:t>
        <a:bodyPr/>
        <a:lstStyle/>
        <a:p>
          <a:endParaRPr lang="ru-RU"/>
        </a:p>
      </dgm:t>
    </dgm:pt>
    <dgm:pt modelId="{E5365605-57E1-479A-B435-8D9F7ECDA036}">
      <dgm:prSet phldrT="[Текст]" custT="1"/>
      <dgm:spPr/>
      <dgm:t>
        <a:bodyPr/>
        <a:lstStyle/>
        <a:p>
          <a:r>
            <a:rPr lang="ru-RU" sz="1800" dirty="0" smtClean="0"/>
            <a:t>3)</a:t>
          </a:r>
          <a:endParaRPr lang="ru-RU" sz="1800" dirty="0"/>
        </a:p>
      </dgm:t>
    </dgm:pt>
    <dgm:pt modelId="{B5E7E2C0-4CDB-4930-A9B0-0D2F2916B162}" type="parTrans" cxnId="{E98B6EE9-5731-4122-A398-2775189B402F}">
      <dgm:prSet/>
      <dgm:spPr/>
      <dgm:t>
        <a:bodyPr/>
        <a:lstStyle/>
        <a:p>
          <a:endParaRPr lang="ru-RU"/>
        </a:p>
      </dgm:t>
    </dgm:pt>
    <dgm:pt modelId="{E9CBD0FF-EF28-4186-8D48-B2977199997B}" type="sibTrans" cxnId="{E98B6EE9-5731-4122-A398-2775189B402F}">
      <dgm:prSet/>
      <dgm:spPr/>
      <dgm:t>
        <a:bodyPr/>
        <a:lstStyle/>
        <a:p>
          <a:endParaRPr lang="ru-RU"/>
        </a:p>
      </dgm:t>
    </dgm:pt>
    <dgm:pt modelId="{C02E6BEE-4639-4E1B-B126-274D32D76F0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</a:t>
          </a:r>
          <a:r>
            <a:rPr lang="ru-RU" sz="1800" b="1" dirty="0" smtClean="0"/>
            <a:t>Умеют осмысливать и анализировать </a:t>
          </a:r>
          <a:r>
            <a:rPr lang="ru-RU" sz="1800" dirty="0" smtClean="0"/>
            <a:t>последствия своих действий, </a:t>
          </a:r>
          <a:r>
            <a:rPr kumimoji="0" lang="ru-RU" sz="1800" b="1" dirty="0" smtClean="0">
              <a:latin typeface="+mn-lt"/>
              <a:ea typeface="+mn-ea"/>
              <a:cs typeface="+mn-cs"/>
            </a:rPr>
            <a:t>успешное использование  полученного опыта в самостоятельной жизни. </a:t>
          </a:r>
          <a:endParaRPr lang="ru-RU" sz="1800" b="1" dirty="0" smtClean="0"/>
        </a:p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/>
        </a:p>
      </dgm:t>
    </dgm:pt>
    <dgm:pt modelId="{D875CED2-18C8-4772-B98A-EAB3063505C0}" type="parTrans" cxnId="{85D7790B-40E2-401F-8ED8-3B570355FDB1}">
      <dgm:prSet/>
      <dgm:spPr/>
      <dgm:t>
        <a:bodyPr/>
        <a:lstStyle/>
        <a:p>
          <a:endParaRPr lang="ru-RU"/>
        </a:p>
      </dgm:t>
    </dgm:pt>
    <dgm:pt modelId="{9376A2B5-AFDF-45FB-BA8F-F7F2CBC0178D}" type="sibTrans" cxnId="{85D7790B-40E2-401F-8ED8-3B570355FDB1}">
      <dgm:prSet/>
      <dgm:spPr/>
      <dgm:t>
        <a:bodyPr/>
        <a:lstStyle/>
        <a:p>
          <a:endParaRPr lang="ru-RU"/>
        </a:p>
      </dgm:t>
    </dgm:pt>
    <dgm:pt modelId="{A4AADCCE-C1DE-41F3-8004-27FE2B2EB805}">
      <dgm:prSet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/>
        </a:p>
      </dgm:t>
    </dgm:pt>
    <dgm:pt modelId="{2AB6F4CC-C90F-4764-9BF6-382D1B24CB07}" type="parTrans" cxnId="{5DE6E88B-5DD7-471E-823E-AC635520003A}">
      <dgm:prSet/>
      <dgm:spPr/>
      <dgm:t>
        <a:bodyPr/>
        <a:lstStyle/>
        <a:p>
          <a:endParaRPr lang="ru-RU"/>
        </a:p>
      </dgm:t>
    </dgm:pt>
    <dgm:pt modelId="{41375DEC-B442-442F-8E85-BD9E8A209B36}" type="sibTrans" cxnId="{5DE6E88B-5DD7-471E-823E-AC635520003A}">
      <dgm:prSet/>
      <dgm:spPr/>
      <dgm:t>
        <a:bodyPr/>
        <a:lstStyle/>
        <a:p>
          <a:endParaRPr lang="ru-RU"/>
        </a:p>
      </dgm:t>
    </dgm:pt>
    <dgm:pt modelId="{704684E0-8947-457D-AA7F-128F0CF3D9D4}">
      <dgm:prSet phldrT="[Текст]"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solidFill>
              <a:srgbClr val="002060"/>
            </a:solidFill>
          </a:endParaRPr>
        </a:p>
      </dgm:t>
    </dgm:pt>
    <dgm:pt modelId="{7D3E1276-125F-4B7F-A132-76221CCBA044}" type="parTrans" cxnId="{A583E551-FB6A-4C8E-A91D-7C50DC45C4BE}">
      <dgm:prSet/>
      <dgm:spPr/>
      <dgm:t>
        <a:bodyPr/>
        <a:lstStyle/>
        <a:p>
          <a:endParaRPr lang="ru-RU"/>
        </a:p>
      </dgm:t>
    </dgm:pt>
    <dgm:pt modelId="{3DE1FF47-871F-4E17-8C7A-E0E9F6A55D28}" type="sibTrans" cxnId="{A583E551-FB6A-4C8E-A91D-7C50DC45C4BE}">
      <dgm:prSet/>
      <dgm:spPr/>
      <dgm:t>
        <a:bodyPr/>
        <a:lstStyle/>
        <a:p>
          <a:endParaRPr lang="ru-RU"/>
        </a:p>
      </dgm:t>
    </dgm:pt>
    <dgm:pt modelId="{6E7DD319-42E6-480E-A0ED-54518C171FD4}" type="pres">
      <dgm:prSet presAssocID="{FAEE7287-A0D3-445A-8433-21D82F5AA6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9F666-2589-469C-8853-A932611B057E}" type="pres">
      <dgm:prSet presAssocID="{A6BF6458-0AD2-41EE-9B29-DFFB21A6F087}" presName="composite" presStyleCnt="0"/>
      <dgm:spPr/>
      <dgm:t>
        <a:bodyPr/>
        <a:lstStyle/>
        <a:p>
          <a:endParaRPr lang="ru-RU"/>
        </a:p>
      </dgm:t>
    </dgm:pt>
    <dgm:pt modelId="{490DB1F7-A053-404E-8FF5-BE87BB7B6D2C}" type="pres">
      <dgm:prSet presAssocID="{A6BF6458-0AD2-41EE-9B29-DFFB21A6F08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98C4D-951C-487C-8DB9-1F21ED0DF6FA}" type="pres">
      <dgm:prSet presAssocID="{A6BF6458-0AD2-41EE-9B29-DFFB21A6F08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15E2D-5721-487A-B05F-86FD5F95D238}" type="pres">
      <dgm:prSet presAssocID="{50655A24-FEEE-4456-80C5-1E5EA977ABA8}" presName="sp" presStyleCnt="0"/>
      <dgm:spPr/>
      <dgm:t>
        <a:bodyPr/>
        <a:lstStyle/>
        <a:p>
          <a:endParaRPr lang="ru-RU"/>
        </a:p>
      </dgm:t>
    </dgm:pt>
    <dgm:pt modelId="{0F8A1A1A-39BA-4DB5-A184-5525477C4FB6}" type="pres">
      <dgm:prSet presAssocID="{07F36B6B-8BEB-451D-AD9C-FEFBE4E00C32}" presName="composite" presStyleCnt="0"/>
      <dgm:spPr/>
      <dgm:t>
        <a:bodyPr/>
        <a:lstStyle/>
        <a:p>
          <a:endParaRPr lang="ru-RU"/>
        </a:p>
      </dgm:t>
    </dgm:pt>
    <dgm:pt modelId="{FFB5B2FA-4D2F-4DDF-8C98-358DAA87FCAF}" type="pres">
      <dgm:prSet presAssocID="{07F36B6B-8BEB-451D-AD9C-FEFBE4E00C3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E583-B030-445E-90F0-D5A5519CCA9A}" type="pres">
      <dgm:prSet presAssocID="{07F36B6B-8BEB-451D-AD9C-FEFBE4E00C3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2AA61-BF7F-40F5-88F7-0C71EAD5682C}" type="pres">
      <dgm:prSet presAssocID="{B0877777-0089-4D34-8D45-AB31596DD630}" presName="sp" presStyleCnt="0"/>
      <dgm:spPr/>
      <dgm:t>
        <a:bodyPr/>
        <a:lstStyle/>
        <a:p>
          <a:endParaRPr lang="ru-RU"/>
        </a:p>
      </dgm:t>
    </dgm:pt>
    <dgm:pt modelId="{11076699-D5E6-4C28-866F-3285B21033DE}" type="pres">
      <dgm:prSet presAssocID="{E5365605-57E1-479A-B435-8D9F7ECDA036}" presName="composite" presStyleCnt="0"/>
      <dgm:spPr/>
      <dgm:t>
        <a:bodyPr/>
        <a:lstStyle/>
        <a:p>
          <a:endParaRPr lang="ru-RU"/>
        </a:p>
      </dgm:t>
    </dgm:pt>
    <dgm:pt modelId="{492D6ED9-4E97-4E06-A085-7770C2820FDE}" type="pres">
      <dgm:prSet presAssocID="{E5365605-57E1-479A-B435-8D9F7ECDA03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99663-CBAB-46F7-A941-B9F739798330}" type="pres">
      <dgm:prSet presAssocID="{E5365605-57E1-479A-B435-8D9F7ECDA03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E93DC-3B6F-4141-BAB1-8CFA44F59245}" type="presOf" srcId="{704684E0-8947-457D-AA7F-128F0CF3D9D4}" destId="{64F99663-CBAB-46F7-A941-B9F739798330}" srcOrd="0" destOrd="0" presId="urn:microsoft.com/office/officeart/2005/8/layout/chevron2"/>
    <dgm:cxn modelId="{85D7790B-40E2-401F-8ED8-3B570355FDB1}" srcId="{E5365605-57E1-479A-B435-8D9F7ECDA036}" destId="{C02E6BEE-4639-4E1B-B126-274D32D76F08}" srcOrd="1" destOrd="0" parTransId="{D875CED2-18C8-4772-B98A-EAB3063505C0}" sibTransId="{9376A2B5-AFDF-45FB-BA8F-F7F2CBC0178D}"/>
    <dgm:cxn modelId="{03F571C5-6321-47B7-868C-AEC19CAC93B0}" srcId="{FAEE7287-A0D3-445A-8433-21D82F5AA608}" destId="{07F36B6B-8BEB-451D-AD9C-FEFBE4E00C32}" srcOrd="1" destOrd="0" parTransId="{B5D591D9-E76F-4A25-AE75-40387D6656DA}" sibTransId="{B0877777-0089-4D34-8D45-AB31596DD630}"/>
    <dgm:cxn modelId="{FA58818F-3A68-4352-A908-BFF938C5D824}" srcId="{A6BF6458-0AD2-41EE-9B29-DFFB21A6F087}" destId="{A61DBAF9-D036-4D81-B170-1421818EBB3C}" srcOrd="0" destOrd="0" parTransId="{B5817CAA-F265-48F8-9E10-AE0E705018DD}" sibTransId="{71F782DF-1D93-4E4F-8819-B7C43683786D}"/>
    <dgm:cxn modelId="{5DE6E88B-5DD7-471E-823E-AC635520003A}" srcId="{E5365605-57E1-479A-B435-8D9F7ECDA036}" destId="{A4AADCCE-C1DE-41F3-8004-27FE2B2EB805}" srcOrd="2" destOrd="0" parTransId="{2AB6F4CC-C90F-4764-9BF6-382D1B24CB07}" sibTransId="{41375DEC-B442-442F-8E85-BD9E8A209B36}"/>
    <dgm:cxn modelId="{EF43F1C4-6977-472B-8769-E856B1DC3DA5}" type="presOf" srcId="{C02E6BEE-4639-4E1B-B126-274D32D76F08}" destId="{64F99663-CBAB-46F7-A941-B9F739798330}" srcOrd="0" destOrd="1" presId="urn:microsoft.com/office/officeart/2005/8/layout/chevron2"/>
    <dgm:cxn modelId="{B233833F-9AEA-407E-A4D0-63B5039671B4}" type="presOf" srcId="{E5365605-57E1-479A-B435-8D9F7ECDA036}" destId="{492D6ED9-4E97-4E06-A085-7770C2820FDE}" srcOrd="0" destOrd="0" presId="urn:microsoft.com/office/officeart/2005/8/layout/chevron2"/>
    <dgm:cxn modelId="{B27E8DD7-F9AA-47CE-B788-31528775C156}" srcId="{07F36B6B-8BEB-451D-AD9C-FEFBE4E00C32}" destId="{F1400FC1-4F1A-479B-A06B-0A81B0E69AFE}" srcOrd="0" destOrd="0" parTransId="{40B3CAB1-21A5-43B6-BCE5-65B9E9DE8D6F}" sibTransId="{F1BDFB8A-1246-41F6-A4A5-CCC367766FDB}"/>
    <dgm:cxn modelId="{2641B859-653B-438D-9133-98B267645967}" type="presOf" srcId="{07F36B6B-8BEB-451D-AD9C-FEFBE4E00C32}" destId="{FFB5B2FA-4D2F-4DDF-8C98-358DAA87FCAF}" srcOrd="0" destOrd="0" presId="urn:microsoft.com/office/officeart/2005/8/layout/chevron2"/>
    <dgm:cxn modelId="{CEA3FAB9-A567-4D9B-BB52-A4A2D7F3F594}" type="presOf" srcId="{F1400FC1-4F1A-479B-A06B-0A81B0E69AFE}" destId="{E287E583-B030-445E-90F0-D5A5519CCA9A}" srcOrd="0" destOrd="0" presId="urn:microsoft.com/office/officeart/2005/8/layout/chevron2"/>
    <dgm:cxn modelId="{E98B6EE9-5731-4122-A398-2775189B402F}" srcId="{FAEE7287-A0D3-445A-8433-21D82F5AA608}" destId="{E5365605-57E1-479A-B435-8D9F7ECDA036}" srcOrd="2" destOrd="0" parTransId="{B5E7E2C0-4CDB-4930-A9B0-0D2F2916B162}" sibTransId="{E9CBD0FF-EF28-4186-8D48-B2977199997B}"/>
    <dgm:cxn modelId="{36BEBC32-641A-4EB2-8075-333ADE47F546}" srcId="{FAEE7287-A0D3-445A-8433-21D82F5AA608}" destId="{A6BF6458-0AD2-41EE-9B29-DFFB21A6F087}" srcOrd="0" destOrd="0" parTransId="{1D20C521-8BE7-45CA-83C9-65188E529951}" sibTransId="{50655A24-FEEE-4456-80C5-1E5EA977ABA8}"/>
    <dgm:cxn modelId="{F2B80F47-7045-465C-95DE-1E3489D4DF9B}" type="presOf" srcId="{A61DBAF9-D036-4D81-B170-1421818EBB3C}" destId="{89C98C4D-951C-487C-8DB9-1F21ED0DF6FA}" srcOrd="0" destOrd="0" presId="urn:microsoft.com/office/officeart/2005/8/layout/chevron2"/>
    <dgm:cxn modelId="{A583E551-FB6A-4C8E-A91D-7C50DC45C4BE}" srcId="{E5365605-57E1-479A-B435-8D9F7ECDA036}" destId="{704684E0-8947-457D-AA7F-128F0CF3D9D4}" srcOrd="0" destOrd="0" parTransId="{7D3E1276-125F-4B7F-A132-76221CCBA044}" sibTransId="{3DE1FF47-871F-4E17-8C7A-E0E9F6A55D28}"/>
    <dgm:cxn modelId="{2BDC7389-AF7A-4E83-AD19-8947757C9F1D}" type="presOf" srcId="{A4AADCCE-C1DE-41F3-8004-27FE2B2EB805}" destId="{64F99663-CBAB-46F7-A941-B9F739798330}" srcOrd="0" destOrd="2" presId="urn:microsoft.com/office/officeart/2005/8/layout/chevron2"/>
    <dgm:cxn modelId="{938D53B1-5097-4686-A5F1-C427050593AA}" type="presOf" srcId="{FAEE7287-A0D3-445A-8433-21D82F5AA608}" destId="{6E7DD319-42E6-480E-A0ED-54518C171FD4}" srcOrd="0" destOrd="0" presId="urn:microsoft.com/office/officeart/2005/8/layout/chevron2"/>
    <dgm:cxn modelId="{5959D2CB-B651-4A62-B5D1-1974BF2E9CB4}" type="presOf" srcId="{A6BF6458-0AD2-41EE-9B29-DFFB21A6F087}" destId="{490DB1F7-A053-404E-8FF5-BE87BB7B6D2C}" srcOrd="0" destOrd="0" presId="urn:microsoft.com/office/officeart/2005/8/layout/chevron2"/>
    <dgm:cxn modelId="{D298EEA8-65A6-4CE3-9660-B11A27C18867}" type="presParOf" srcId="{6E7DD319-42E6-480E-A0ED-54518C171FD4}" destId="{3AA9F666-2589-469C-8853-A932611B057E}" srcOrd="0" destOrd="0" presId="urn:microsoft.com/office/officeart/2005/8/layout/chevron2"/>
    <dgm:cxn modelId="{00047CAC-BC70-4B21-8E0F-0E91F3602768}" type="presParOf" srcId="{3AA9F666-2589-469C-8853-A932611B057E}" destId="{490DB1F7-A053-404E-8FF5-BE87BB7B6D2C}" srcOrd="0" destOrd="0" presId="urn:microsoft.com/office/officeart/2005/8/layout/chevron2"/>
    <dgm:cxn modelId="{E234B692-4F3B-4BEF-B3A9-86C32F2F3DB6}" type="presParOf" srcId="{3AA9F666-2589-469C-8853-A932611B057E}" destId="{89C98C4D-951C-487C-8DB9-1F21ED0DF6FA}" srcOrd="1" destOrd="0" presId="urn:microsoft.com/office/officeart/2005/8/layout/chevron2"/>
    <dgm:cxn modelId="{AFCBD990-73F2-4F8E-B547-9FFC817129E0}" type="presParOf" srcId="{6E7DD319-42E6-480E-A0ED-54518C171FD4}" destId="{81415E2D-5721-487A-B05F-86FD5F95D238}" srcOrd="1" destOrd="0" presId="urn:microsoft.com/office/officeart/2005/8/layout/chevron2"/>
    <dgm:cxn modelId="{7B211119-AAD0-4B38-906B-35744A532D08}" type="presParOf" srcId="{6E7DD319-42E6-480E-A0ED-54518C171FD4}" destId="{0F8A1A1A-39BA-4DB5-A184-5525477C4FB6}" srcOrd="2" destOrd="0" presId="urn:microsoft.com/office/officeart/2005/8/layout/chevron2"/>
    <dgm:cxn modelId="{0A2D2C22-57BD-418B-8A35-67F47AC08D8F}" type="presParOf" srcId="{0F8A1A1A-39BA-4DB5-A184-5525477C4FB6}" destId="{FFB5B2FA-4D2F-4DDF-8C98-358DAA87FCAF}" srcOrd="0" destOrd="0" presId="urn:microsoft.com/office/officeart/2005/8/layout/chevron2"/>
    <dgm:cxn modelId="{D36047D3-2BDD-4FFC-B814-B792BCAEFC44}" type="presParOf" srcId="{0F8A1A1A-39BA-4DB5-A184-5525477C4FB6}" destId="{E287E583-B030-445E-90F0-D5A5519CCA9A}" srcOrd="1" destOrd="0" presId="urn:microsoft.com/office/officeart/2005/8/layout/chevron2"/>
    <dgm:cxn modelId="{AD0E1F89-F4BE-4376-9C1B-E3DD6CE27B3D}" type="presParOf" srcId="{6E7DD319-42E6-480E-A0ED-54518C171FD4}" destId="{A002AA61-BF7F-40F5-88F7-0C71EAD5682C}" srcOrd="3" destOrd="0" presId="urn:microsoft.com/office/officeart/2005/8/layout/chevron2"/>
    <dgm:cxn modelId="{3083F894-4602-44CE-9DE7-4DD488877A6D}" type="presParOf" srcId="{6E7DD319-42E6-480E-A0ED-54518C171FD4}" destId="{11076699-D5E6-4C28-866F-3285B21033DE}" srcOrd="4" destOrd="0" presId="urn:microsoft.com/office/officeart/2005/8/layout/chevron2"/>
    <dgm:cxn modelId="{75D2EC38-B91B-433C-9745-3AE8D1AA63E1}" type="presParOf" srcId="{11076699-D5E6-4C28-866F-3285B21033DE}" destId="{492D6ED9-4E97-4E06-A085-7770C2820FDE}" srcOrd="0" destOrd="0" presId="urn:microsoft.com/office/officeart/2005/8/layout/chevron2"/>
    <dgm:cxn modelId="{F6AA8B23-A444-4E1B-98B9-0FB88C58FC61}" type="presParOf" srcId="{11076699-D5E6-4C28-866F-3285B21033DE}" destId="{64F99663-CBAB-46F7-A941-B9F739798330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1174C9-6D80-445E-A15D-05E9442CD2C3}" type="doc">
      <dgm:prSet loTypeId="urn:microsoft.com/office/officeart/2005/8/layout/hierarchy1" loCatId="hierarchy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FAC5074D-FB09-4876-ACD7-0B90C744E484}">
      <dgm:prSet phldrT="[Текст]" custT="1"/>
      <dgm:spPr/>
      <dgm:t>
        <a:bodyPr/>
        <a:lstStyle/>
        <a:p>
          <a:r>
            <a:rPr lang="ru-RU" sz="1700" dirty="0" smtClean="0">
              <a:solidFill>
                <a:schemeClr val="bg1"/>
              </a:solidFill>
            </a:rPr>
            <a:t>Программа </a:t>
          </a:r>
          <a:r>
            <a:rPr lang="ru-RU" sz="17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«Подготовка воспитанников детских домов к  самостоятельной жизни в современном обществе»</a:t>
          </a:r>
          <a:endParaRPr lang="ru-RU" sz="1700" dirty="0">
            <a:solidFill>
              <a:schemeClr val="bg1"/>
            </a:solidFill>
          </a:endParaRPr>
        </a:p>
      </dgm:t>
    </dgm:pt>
    <dgm:pt modelId="{EDAF219F-9EE7-40F5-B090-B42FCB43067A}" type="parTrans" cxnId="{A2D08F68-6B6F-44BD-876F-7069B2AEED00}">
      <dgm:prSet/>
      <dgm:spPr/>
      <dgm:t>
        <a:bodyPr/>
        <a:lstStyle/>
        <a:p>
          <a:endParaRPr lang="ru-RU"/>
        </a:p>
      </dgm:t>
    </dgm:pt>
    <dgm:pt modelId="{CCFB0304-6401-40CB-8D47-46FECB42B1ED}" type="sibTrans" cxnId="{A2D08F68-6B6F-44BD-876F-7069B2AEED00}">
      <dgm:prSet/>
      <dgm:spPr/>
      <dgm:t>
        <a:bodyPr/>
        <a:lstStyle/>
        <a:p>
          <a:endParaRPr lang="ru-RU"/>
        </a:p>
      </dgm:t>
    </dgm:pt>
    <dgm:pt modelId="{328B219F-B3D7-44A9-8C62-3FAE29F162DF}">
      <dgm:prSet phldrT="[Текст]" custT="1"/>
      <dgm:spPr/>
      <dgm:t>
        <a:bodyPr anchor="t"/>
        <a:lstStyle/>
        <a:p>
          <a:r>
            <a:rPr lang="ru-RU" sz="1400" dirty="0" smtClean="0">
              <a:solidFill>
                <a:schemeClr val="bg1"/>
              </a:solidFill>
            </a:rPr>
            <a:t>Культура поведения.</a:t>
          </a:r>
          <a:endParaRPr lang="ru-RU" sz="1400" dirty="0">
            <a:solidFill>
              <a:schemeClr val="bg1"/>
            </a:solidFill>
          </a:endParaRPr>
        </a:p>
      </dgm:t>
    </dgm:pt>
    <dgm:pt modelId="{807B77AF-C898-4722-8C6D-40216045CF6A}" type="parTrans" cxnId="{F87763E4-5B19-4829-92CD-4CBDA68CFC79}">
      <dgm:prSet/>
      <dgm:spPr/>
      <dgm:t>
        <a:bodyPr/>
        <a:lstStyle/>
        <a:p>
          <a:endParaRPr lang="ru-RU"/>
        </a:p>
      </dgm:t>
    </dgm:pt>
    <dgm:pt modelId="{9E86C24A-46E1-4C7C-BD8F-87D97C1E1409}" type="sibTrans" cxnId="{F87763E4-5B19-4829-92CD-4CBDA68CFC79}">
      <dgm:prSet/>
      <dgm:spPr/>
      <dgm:t>
        <a:bodyPr/>
        <a:lstStyle/>
        <a:p>
          <a:endParaRPr lang="ru-RU"/>
        </a:p>
      </dgm:t>
    </dgm:pt>
    <dgm:pt modelId="{133A3F6F-D276-44CA-AB5C-96112802B3AF}">
      <dgm:prSet phldrT="[Текст]" custT="1"/>
      <dgm:spPr/>
      <dgm:t>
        <a:bodyPr anchor="t"/>
        <a:lstStyle/>
        <a:p>
          <a:r>
            <a:rPr lang="ru-RU" sz="1300" dirty="0" smtClean="0">
              <a:solidFill>
                <a:schemeClr val="bg1"/>
              </a:solidFill>
            </a:rPr>
            <a:t>Учреждения и организации.</a:t>
          </a:r>
          <a:endParaRPr lang="ru-RU" sz="1300" dirty="0">
            <a:solidFill>
              <a:srgbClr val="002060"/>
            </a:solidFill>
          </a:endParaRPr>
        </a:p>
      </dgm:t>
    </dgm:pt>
    <dgm:pt modelId="{147A38A4-AFF1-47FE-B6B7-0D62A4E764CC}" type="parTrans" cxnId="{ED86F6C1-158F-4CD0-BC34-E6A41A5CC00D}">
      <dgm:prSet/>
      <dgm:spPr/>
      <dgm:t>
        <a:bodyPr/>
        <a:lstStyle/>
        <a:p>
          <a:endParaRPr lang="ru-RU"/>
        </a:p>
      </dgm:t>
    </dgm:pt>
    <dgm:pt modelId="{AC01AF60-6746-4DC7-B5DC-2FE4E7911997}" type="sibTrans" cxnId="{ED86F6C1-158F-4CD0-BC34-E6A41A5CC00D}">
      <dgm:prSet/>
      <dgm:spPr/>
      <dgm:t>
        <a:bodyPr/>
        <a:lstStyle/>
        <a:p>
          <a:endParaRPr lang="ru-RU"/>
        </a:p>
      </dgm:t>
    </dgm:pt>
    <dgm:pt modelId="{849D1DB9-DC11-4F12-908D-1B7BBED4C187}">
      <dgm:prSet custT="1"/>
      <dgm:spPr/>
      <dgm:t>
        <a:bodyPr anchor="t"/>
        <a:lstStyle/>
        <a:p>
          <a:r>
            <a:rPr lang="ru-RU" sz="1200" dirty="0" smtClean="0">
              <a:solidFill>
                <a:schemeClr val="bg1"/>
              </a:solidFill>
            </a:rPr>
            <a:t>Содержание собственного пространства и быта.</a:t>
          </a:r>
          <a:endParaRPr lang="ru-RU" sz="1400" dirty="0">
            <a:solidFill>
              <a:schemeClr val="bg1"/>
            </a:solidFill>
          </a:endParaRPr>
        </a:p>
      </dgm:t>
    </dgm:pt>
    <dgm:pt modelId="{46E01ACB-9E93-4271-A809-B3C31C562227}" type="parTrans" cxnId="{8B9C02ED-F2BA-420C-9B62-F1211D3A40DD}">
      <dgm:prSet/>
      <dgm:spPr/>
      <dgm:t>
        <a:bodyPr/>
        <a:lstStyle/>
        <a:p>
          <a:endParaRPr lang="ru-RU"/>
        </a:p>
      </dgm:t>
    </dgm:pt>
    <dgm:pt modelId="{A1743DE8-6956-424B-BE0C-DF3FE73F3EA9}" type="sibTrans" cxnId="{8B9C02ED-F2BA-420C-9B62-F1211D3A40DD}">
      <dgm:prSet/>
      <dgm:spPr/>
      <dgm:t>
        <a:bodyPr/>
        <a:lstStyle/>
        <a:p>
          <a:endParaRPr lang="ru-RU"/>
        </a:p>
      </dgm:t>
    </dgm:pt>
    <dgm:pt modelId="{C60F1592-1554-4EE5-BD71-E1D2AD176D16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 anchor="t"/>
        <a:lstStyle/>
        <a:p>
          <a:r>
            <a:rPr lang="ru-RU" sz="1400" b="1" dirty="0" smtClean="0">
              <a:solidFill>
                <a:schemeClr val="bg1"/>
              </a:solidFill>
            </a:rPr>
            <a:t>Правовое воспитание.</a:t>
          </a:r>
          <a:endParaRPr lang="ru-RU" sz="1400" b="1" dirty="0">
            <a:solidFill>
              <a:schemeClr val="bg1"/>
            </a:solidFill>
          </a:endParaRPr>
        </a:p>
      </dgm:t>
    </dgm:pt>
    <dgm:pt modelId="{C90277F1-E5AF-4A6D-9A18-23720FA48520}" type="parTrans" cxnId="{70C5E9F6-6E9C-4D70-BFC3-1819A8C33F7E}">
      <dgm:prSet/>
      <dgm:spPr/>
      <dgm:t>
        <a:bodyPr/>
        <a:lstStyle/>
        <a:p>
          <a:endParaRPr lang="ru-RU"/>
        </a:p>
      </dgm:t>
    </dgm:pt>
    <dgm:pt modelId="{440C9624-A705-4557-84BF-3FE86D2DBD7E}" type="sibTrans" cxnId="{70C5E9F6-6E9C-4D70-BFC3-1819A8C33F7E}">
      <dgm:prSet/>
      <dgm:spPr/>
      <dgm:t>
        <a:bodyPr/>
        <a:lstStyle/>
        <a:p>
          <a:endParaRPr lang="ru-RU"/>
        </a:p>
      </dgm:t>
    </dgm:pt>
    <dgm:pt modelId="{F6BCA77F-9040-49A1-A75C-0A8E8483500A}">
      <dgm:prSet custT="1"/>
      <dgm:spPr/>
      <dgm:t>
        <a:bodyPr anchor="t"/>
        <a:lstStyle/>
        <a:p>
          <a:r>
            <a:rPr lang="ru-RU" sz="1300" dirty="0" smtClean="0">
              <a:solidFill>
                <a:schemeClr val="bg1"/>
              </a:solidFill>
            </a:rPr>
            <a:t>Транспорт. Торговля. Связь. </a:t>
          </a:r>
          <a:endParaRPr lang="ru-RU" sz="1300" dirty="0">
            <a:solidFill>
              <a:schemeClr val="bg1"/>
            </a:solidFill>
          </a:endParaRPr>
        </a:p>
      </dgm:t>
    </dgm:pt>
    <dgm:pt modelId="{04CE38C3-7528-4601-8101-D3BF80615BAF}" type="parTrans" cxnId="{FA103CE2-B144-4CEB-93D8-F3D04E403597}">
      <dgm:prSet/>
      <dgm:spPr/>
      <dgm:t>
        <a:bodyPr/>
        <a:lstStyle/>
        <a:p>
          <a:endParaRPr lang="ru-RU"/>
        </a:p>
      </dgm:t>
    </dgm:pt>
    <dgm:pt modelId="{F720E78A-32E6-47AF-83AA-50D00B532E47}" type="sibTrans" cxnId="{FA103CE2-B144-4CEB-93D8-F3D04E403597}">
      <dgm:prSet/>
      <dgm:spPr/>
      <dgm:t>
        <a:bodyPr/>
        <a:lstStyle/>
        <a:p>
          <a:endParaRPr lang="ru-RU"/>
        </a:p>
      </dgm:t>
    </dgm:pt>
    <dgm:pt modelId="{38FE1A4A-7E12-49DF-B1F0-E469E0687C2A}">
      <dgm:prSet custT="1"/>
      <dgm:spPr/>
      <dgm:t>
        <a:bodyPr anchor="t"/>
        <a:lstStyle/>
        <a:p>
          <a:r>
            <a:rPr lang="ru-RU" sz="1300" dirty="0" smtClean="0">
              <a:solidFill>
                <a:schemeClr val="bg1"/>
              </a:solidFill>
            </a:rPr>
            <a:t>Подготовка к семейной жизни.</a:t>
          </a:r>
          <a:endParaRPr lang="ru-RU" sz="1300" dirty="0">
            <a:solidFill>
              <a:schemeClr val="bg1"/>
            </a:solidFill>
          </a:endParaRPr>
        </a:p>
      </dgm:t>
    </dgm:pt>
    <dgm:pt modelId="{C4BCEE96-3AD3-4535-9A26-9A69EFB94A27}" type="parTrans" cxnId="{2A2C67E4-02A0-4400-ABE0-33060568FD0C}">
      <dgm:prSet/>
      <dgm:spPr/>
      <dgm:t>
        <a:bodyPr/>
        <a:lstStyle/>
        <a:p>
          <a:endParaRPr lang="ru-RU"/>
        </a:p>
      </dgm:t>
    </dgm:pt>
    <dgm:pt modelId="{AA1DD873-0789-45C1-A996-D70A0C27E945}" type="sibTrans" cxnId="{2A2C67E4-02A0-4400-ABE0-33060568FD0C}">
      <dgm:prSet/>
      <dgm:spPr/>
      <dgm:t>
        <a:bodyPr/>
        <a:lstStyle/>
        <a:p>
          <a:endParaRPr lang="ru-RU"/>
        </a:p>
      </dgm:t>
    </dgm:pt>
    <dgm:pt modelId="{4B421A19-F244-4EF8-A384-7246D6A3B3AC}">
      <dgm:prSet custT="1"/>
      <dgm:spPr/>
      <dgm:t>
        <a:bodyPr/>
        <a:lstStyle/>
        <a:p>
          <a:pPr algn="ctr" rtl="0"/>
          <a:r>
            <a:rPr lang="ru-RU" sz="1400" b="1" dirty="0" smtClean="0">
              <a:solidFill>
                <a:schemeClr val="bg1"/>
              </a:solidFill>
            </a:rPr>
            <a:t>Новизна</a:t>
          </a:r>
        </a:p>
        <a:p>
          <a:pPr algn="just" rtl="0"/>
          <a:r>
            <a:rPr lang="ru-RU" sz="1400" b="0" dirty="0" smtClean="0">
              <a:solidFill>
                <a:schemeClr val="bg1"/>
              </a:solidFill>
            </a:rPr>
            <a:t>- </a:t>
          </a:r>
          <a:r>
            <a:rPr lang="ru-RU" sz="1400" b="1" dirty="0" smtClean="0">
              <a:solidFill>
                <a:schemeClr val="bg1"/>
              </a:solidFill>
            </a:rPr>
            <a:t>естественные условия постоянного накопления опыта,</a:t>
          </a:r>
          <a:r>
            <a:rPr kumimoji="0" lang="ru-RU" sz="14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r>
            <a:rPr kumimoji="0" lang="ru-RU" sz="1400" b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что в конечном итоге  повышает осознанность  воспитанниками </a:t>
          </a:r>
          <a:r>
            <a:rPr lang="ru-RU" sz="1400" b="0" dirty="0" smtClean="0">
              <a:solidFill>
                <a:schemeClr val="bg1"/>
              </a:solidFill>
            </a:rPr>
            <a:t>соблюдении правовых норм</a:t>
          </a:r>
        </a:p>
        <a:p>
          <a:pPr algn="just" rtl="0"/>
          <a:r>
            <a:rPr lang="ru-RU" sz="1400" b="0" dirty="0" smtClean="0">
              <a:solidFill>
                <a:schemeClr val="bg1"/>
              </a:solidFill>
            </a:rPr>
            <a:t>-«</a:t>
          </a:r>
          <a:r>
            <a:rPr lang="ru-RU" sz="1400" b="1" dirty="0" smtClean="0">
              <a:solidFill>
                <a:schemeClr val="bg1"/>
              </a:solidFill>
            </a:rPr>
            <a:t>преемственность поколений</a:t>
          </a:r>
          <a:r>
            <a:rPr lang="ru-RU" sz="1400" b="0" dirty="0" smtClean="0">
              <a:solidFill>
                <a:schemeClr val="bg1"/>
              </a:solidFill>
            </a:rPr>
            <a:t>» - обучение правовым знаниям организовано </a:t>
          </a:r>
          <a:r>
            <a:rPr lang="ru-RU" sz="1400" b="1" dirty="0" smtClean="0">
              <a:solidFill>
                <a:schemeClr val="bg1"/>
              </a:solidFill>
            </a:rPr>
            <a:t>по принципу</a:t>
          </a:r>
          <a:r>
            <a:rPr lang="ru-RU" sz="1400" b="0" dirty="0" smtClean="0">
              <a:solidFill>
                <a:schemeClr val="bg1"/>
              </a:solidFill>
            </a:rPr>
            <a:t>: «Скажи мне, и я забуду, покажи мне, и я запомню, дай мне действовать самому, и я научусь» </a:t>
          </a:r>
          <a:endParaRPr lang="ru-RU" sz="1400" b="0" i="0" dirty="0" smtClean="0">
            <a:solidFill>
              <a:schemeClr val="bg1"/>
            </a:solidFill>
          </a:endParaRPr>
        </a:p>
        <a:p>
          <a:pPr algn="just" rtl="0"/>
          <a:r>
            <a:rPr lang="ru-RU" sz="1400" b="0" dirty="0" smtClean="0">
              <a:solidFill>
                <a:schemeClr val="bg1"/>
              </a:solidFill>
            </a:rPr>
            <a:t>- на каждом используется такой </a:t>
          </a:r>
          <a:r>
            <a:rPr lang="ru-RU" sz="1400" b="1" dirty="0" smtClean="0">
              <a:solidFill>
                <a:schemeClr val="bg1"/>
              </a:solidFill>
            </a:rPr>
            <a:t>прием</a:t>
          </a:r>
          <a:r>
            <a:rPr lang="ru-RU" sz="1400" b="0" dirty="0" smtClean="0">
              <a:solidFill>
                <a:schemeClr val="bg1"/>
              </a:solidFill>
            </a:rPr>
            <a:t> как </a:t>
          </a:r>
          <a:r>
            <a:rPr lang="ru-RU" sz="1400" b="1" dirty="0" smtClean="0">
              <a:solidFill>
                <a:schemeClr val="bg1"/>
              </a:solidFill>
            </a:rPr>
            <a:t>заполнение специально подготовленного бланка</a:t>
          </a:r>
          <a:r>
            <a:rPr lang="ru-RU" sz="1400" b="0" dirty="0" smtClean="0">
              <a:solidFill>
                <a:schemeClr val="bg1"/>
              </a:solidFill>
            </a:rPr>
            <a:t>, направленный на повышение понимания серьезности быть ответственным гражданином</a:t>
          </a:r>
        </a:p>
      </dgm:t>
    </dgm:pt>
    <dgm:pt modelId="{FA478213-74EA-4730-9F05-CFD6BC290F7A}" type="parTrans" cxnId="{F9DEB0C2-D464-44D6-BCA0-F495E044999A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B137C6B-CEB6-4675-8656-04F35F43F7A5}" type="sibTrans" cxnId="{F9DEB0C2-D464-44D6-BCA0-F495E044999A}">
      <dgm:prSet/>
      <dgm:spPr/>
      <dgm:t>
        <a:bodyPr/>
        <a:lstStyle/>
        <a:p>
          <a:endParaRPr lang="ru-RU"/>
        </a:p>
      </dgm:t>
    </dgm:pt>
    <dgm:pt modelId="{3F94ED33-C2F9-473E-9194-BA50226BFB1A}">
      <dgm:prSet custT="1"/>
      <dgm:spPr/>
      <dgm:t>
        <a:bodyPr anchor="t"/>
        <a:lstStyle/>
        <a:p>
          <a:r>
            <a:rPr lang="ru-RU" sz="1400" dirty="0" smtClean="0">
              <a:solidFill>
                <a:schemeClr val="bg1"/>
              </a:solidFill>
            </a:rPr>
            <a:t>Отсутствие самовольных уходов из учреждения</a:t>
          </a:r>
          <a:endParaRPr lang="ru-RU" sz="1400" dirty="0">
            <a:solidFill>
              <a:schemeClr val="bg1"/>
            </a:solidFill>
          </a:endParaRPr>
        </a:p>
      </dgm:t>
    </dgm:pt>
    <dgm:pt modelId="{CE177323-6C25-434B-84D5-91642A3853D4}" type="parTrans" cxnId="{2B1EB771-9E9F-4121-A4FD-48D89956B7BE}">
      <dgm:prSet/>
      <dgm:spPr/>
      <dgm:t>
        <a:bodyPr/>
        <a:lstStyle/>
        <a:p>
          <a:endParaRPr lang="ru-RU"/>
        </a:p>
      </dgm:t>
    </dgm:pt>
    <dgm:pt modelId="{4F44BDDD-1171-4FCE-80C8-F2C2F92CF945}" type="sibTrans" cxnId="{2B1EB771-9E9F-4121-A4FD-48D89956B7BE}">
      <dgm:prSet/>
      <dgm:spPr/>
      <dgm:t>
        <a:bodyPr/>
        <a:lstStyle/>
        <a:p>
          <a:endParaRPr lang="ru-RU"/>
        </a:p>
      </dgm:t>
    </dgm:pt>
    <dgm:pt modelId="{C7EF3647-F295-4883-B6C0-8183BC930D1B}">
      <dgm:prSet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Отсутствие воспитанников состоящих на учете в КДН, ПДН</a:t>
          </a:r>
          <a:endParaRPr lang="ru-RU" sz="1400" dirty="0">
            <a:solidFill>
              <a:schemeClr val="bg1"/>
            </a:solidFill>
          </a:endParaRPr>
        </a:p>
      </dgm:t>
    </dgm:pt>
    <dgm:pt modelId="{A99ED0A3-1BD3-4330-A9FF-627352A0E061}" type="parTrans" cxnId="{71B101CA-760D-46BD-B8DB-41F0E87FBE9C}">
      <dgm:prSet/>
      <dgm:spPr/>
      <dgm:t>
        <a:bodyPr/>
        <a:lstStyle/>
        <a:p>
          <a:endParaRPr lang="ru-RU"/>
        </a:p>
      </dgm:t>
    </dgm:pt>
    <dgm:pt modelId="{EA77982A-DA01-4C76-B0F1-8074650FD6C5}" type="sibTrans" cxnId="{71B101CA-760D-46BD-B8DB-41F0E87FBE9C}">
      <dgm:prSet/>
      <dgm:spPr/>
      <dgm:t>
        <a:bodyPr/>
        <a:lstStyle/>
        <a:p>
          <a:endParaRPr lang="ru-RU"/>
        </a:p>
      </dgm:t>
    </dgm:pt>
    <dgm:pt modelId="{40EF4D37-A247-4C62-BE87-1A3C6D90483C}">
      <dgm:prSet custT="1"/>
      <dgm:spPr/>
      <dgm:t>
        <a:bodyPr anchor="t"/>
        <a:lstStyle/>
        <a:p>
          <a:r>
            <a:rPr lang="ru-RU" sz="1400" dirty="0" smtClean="0">
              <a:solidFill>
                <a:schemeClr val="bg1"/>
              </a:solidFill>
            </a:rPr>
            <a:t>Успешность устройства выпускников в самостоятельной жизни</a:t>
          </a:r>
          <a:endParaRPr lang="ru-RU" sz="1400" dirty="0">
            <a:solidFill>
              <a:schemeClr val="bg1"/>
            </a:solidFill>
          </a:endParaRPr>
        </a:p>
      </dgm:t>
    </dgm:pt>
    <dgm:pt modelId="{B8169424-A346-4F72-91F3-6C74447B0340}" type="parTrans" cxnId="{89FA4625-E819-4CA9-B8A3-E21B7203A9CA}">
      <dgm:prSet/>
      <dgm:spPr/>
      <dgm:t>
        <a:bodyPr/>
        <a:lstStyle/>
        <a:p>
          <a:endParaRPr lang="ru-RU"/>
        </a:p>
      </dgm:t>
    </dgm:pt>
    <dgm:pt modelId="{B5A710CF-AB11-4AC0-A595-1B9480C25DC0}" type="sibTrans" cxnId="{89FA4625-E819-4CA9-B8A3-E21B7203A9CA}">
      <dgm:prSet/>
      <dgm:spPr/>
      <dgm:t>
        <a:bodyPr/>
        <a:lstStyle/>
        <a:p>
          <a:endParaRPr lang="ru-RU"/>
        </a:p>
      </dgm:t>
    </dgm:pt>
    <dgm:pt modelId="{088C0E0B-7DD0-497F-8AB3-59621FC633D8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Личная гигиена. Здоровье. </a:t>
          </a:r>
          <a:endParaRPr lang="ru-RU" dirty="0">
            <a:solidFill>
              <a:schemeClr val="bg1"/>
            </a:solidFill>
          </a:endParaRPr>
        </a:p>
      </dgm:t>
    </dgm:pt>
    <dgm:pt modelId="{FC8F5B07-A63F-4A74-BC5E-4F6CFBA562EC}" type="parTrans" cxnId="{1F822B22-9AA9-449D-923C-E3D4F64F1FD1}">
      <dgm:prSet/>
      <dgm:spPr/>
      <dgm:t>
        <a:bodyPr/>
        <a:lstStyle/>
        <a:p>
          <a:endParaRPr lang="ru-RU"/>
        </a:p>
      </dgm:t>
    </dgm:pt>
    <dgm:pt modelId="{7E1543F2-7C51-4DC9-965D-557D0D7FDA57}" type="sibTrans" cxnId="{1F822B22-9AA9-449D-923C-E3D4F64F1FD1}">
      <dgm:prSet/>
      <dgm:spPr/>
      <dgm:t>
        <a:bodyPr/>
        <a:lstStyle/>
        <a:p>
          <a:endParaRPr lang="ru-RU"/>
        </a:p>
      </dgm:t>
    </dgm:pt>
    <dgm:pt modelId="{47C6BF19-4B56-42CD-8771-001E3DCB435D}" type="pres">
      <dgm:prSet presAssocID="{FE1174C9-6D80-445E-A15D-05E9442CD2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5D399D-81D0-4945-82A1-E640840A14FC}" type="pres">
      <dgm:prSet presAssocID="{FAC5074D-FB09-4876-ACD7-0B90C744E484}" presName="hierRoot1" presStyleCnt="0"/>
      <dgm:spPr/>
    </dgm:pt>
    <dgm:pt modelId="{67DC7683-ED6D-47E6-B2C2-677C9E2DDED9}" type="pres">
      <dgm:prSet presAssocID="{FAC5074D-FB09-4876-ACD7-0B90C744E484}" presName="composite" presStyleCnt="0"/>
      <dgm:spPr/>
    </dgm:pt>
    <dgm:pt modelId="{D5219CC8-E492-4B05-BC10-0B24742ACCAF}" type="pres">
      <dgm:prSet presAssocID="{FAC5074D-FB09-4876-ACD7-0B90C744E484}" presName="background" presStyleLbl="node0" presStyleIdx="0" presStyleCnt="1"/>
      <dgm:spPr/>
    </dgm:pt>
    <dgm:pt modelId="{7FED0CE1-430C-4A4F-9AF2-676F6E5A5EFD}" type="pres">
      <dgm:prSet presAssocID="{FAC5074D-FB09-4876-ACD7-0B90C744E484}" presName="text" presStyleLbl="fgAcc0" presStyleIdx="0" presStyleCnt="1" custScaleX="356712" custScaleY="184676" custLinFactNeighborX="-29287" custLinFactNeighborY="-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DB3CB8-0115-4B4F-B39C-6E351A0B07CC}" type="pres">
      <dgm:prSet presAssocID="{FAC5074D-FB09-4876-ACD7-0B90C744E484}" presName="hierChild2" presStyleCnt="0"/>
      <dgm:spPr/>
    </dgm:pt>
    <dgm:pt modelId="{AEC734B9-1389-40F6-90EA-15DF7C25D40F}" type="pres">
      <dgm:prSet presAssocID="{807B77AF-C898-4722-8C6D-40216045CF6A}" presName="Name10" presStyleLbl="parChTrans1D2" presStyleIdx="0" presStyleCnt="7"/>
      <dgm:spPr/>
      <dgm:t>
        <a:bodyPr/>
        <a:lstStyle/>
        <a:p>
          <a:endParaRPr lang="ru-RU"/>
        </a:p>
      </dgm:t>
    </dgm:pt>
    <dgm:pt modelId="{52C3CE84-206A-497B-84D9-8BF863824C44}" type="pres">
      <dgm:prSet presAssocID="{328B219F-B3D7-44A9-8C62-3FAE29F162DF}" presName="hierRoot2" presStyleCnt="0"/>
      <dgm:spPr/>
    </dgm:pt>
    <dgm:pt modelId="{ACB464CD-EA4B-49FE-8942-0655B3F1C240}" type="pres">
      <dgm:prSet presAssocID="{328B219F-B3D7-44A9-8C62-3FAE29F162DF}" presName="composite2" presStyleCnt="0"/>
      <dgm:spPr/>
    </dgm:pt>
    <dgm:pt modelId="{CDB9CB9C-B8A3-4D2C-A2A7-E0F699A0498C}" type="pres">
      <dgm:prSet presAssocID="{328B219F-B3D7-44A9-8C62-3FAE29F162DF}" presName="background2" presStyleLbl="node2" presStyleIdx="0" presStyleCnt="7"/>
      <dgm:spPr/>
    </dgm:pt>
    <dgm:pt modelId="{6BC978FE-4D9C-40E4-911D-4E23B16D78BD}" type="pres">
      <dgm:prSet presAssocID="{328B219F-B3D7-44A9-8C62-3FAE29F162DF}" presName="text2" presStyleLbl="fgAcc2" presStyleIdx="0" presStyleCnt="7" custScaleX="119462" custScaleY="118814" custLinFactNeighborX="-11158" custLinFactNeighborY="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BE532F-6927-40ED-8677-B56572513ED1}" type="pres">
      <dgm:prSet presAssocID="{328B219F-B3D7-44A9-8C62-3FAE29F162DF}" presName="hierChild3" presStyleCnt="0"/>
      <dgm:spPr/>
    </dgm:pt>
    <dgm:pt modelId="{4F24C718-2F50-4D23-8301-0E4B8B0275E8}" type="pres">
      <dgm:prSet presAssocID="{46E01ACB-9E93-4271-A809-B3C31C562227}" presName="Name10" presStyleLbl="parChTrans1D2" presStyleIdx="1" presStyleCnt="7"/>
      <dgm:spPr/>
      <dgm:t>
        <a:bodyPr/>
        <a:lstStyle/>
        <a:p>
          <a:endParaRPr lang="ru-RU"/>
        </a:p>
      </dgm:t>
    </dgm:pt>
    <dgm:pt modelId="{B86000A9-05E0-4FCF-9473-911E3A77A7A4}" type="pres">
      <dgm:prSet presAssocID="{849D1DB9-DC11-4F12-908D-1B7BBED4C187}" presName="hierRoot2" presStyleCnt="0"/>
      <dgm:spPr/>
    </dgm:pt>
    <dgm:pt modelId="{89CABC1B-DB5C-49A2-A6EF-7205DEA83DB2}" type="pres">
      <dgm:prSet presAssocID="{849D1DB9-DC11-4F12-908D-1B7BBED4C187}" presName="composite2" presStyleCnt="0"/>
      <dgm:spPr/>
    </dgm:pt>
    <dgm:pt modelId="{22D3BE2D-016E-418A-93C5-956FFD0679B2}" type="pres">
      <dgm:prSet presAssocID="{849D1DB9-DC11-4F12-908D-1B7BBED4C187}" presName="background2" presStyleLbl="node2" presStyleIdx="1" presStyleCnt="7"/>
      <dgm:spPr/>
    </dgm:pt>
    <dgm:pt modelId="{50AE0BD9-17DC-459E-A5A8-3A9824AB189A}" type="pres">
      <dgm:prSet presAssocID="{849D1DB9-DC11-4F12-908D-1B7BBED4C187}" presName="text2" presStyleLbl="fgAcc2" presStyleIdx="1" presStyleCnt="7" custScaleX="132889" custScaleY="118368" custLinFactNeighborX="-7740" custLinFactNeighborY="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8A2118-95D1-40F5-BC19-7BEFFD430B9C}" type="pres">
      <dgm:prSet presAssocID="{849D1DB9-DC11-4F12-908D-1B7BBED4C187}" presName="hierChild3" presStyleCnt="0"/>
      <dgm:spPr/>
    </dgm:pt>
    <dgm:pt modelId="{D5487B1F-AF8C-47A4-8E2A-E0897BC82831}" type="pres">
      <dgm:prSet presAssocID="{C90277F1-E5AF-4A6D-9A18-23720FA48520}" presName="Name10" presStyleLbl="parChTrans1D2" presStyleIdx="2" presStyleCnt="7"/>
      <dgm:spPr/>
      <dgm:t>
        <a:bodyPr/>
        <a:lstStyle/>
        <a:p>
          <a:endParaRPr lang="ru-RU"/>
        </a:p>
      </dgm:t>
    </dgm:pt>
    <dgm:pt modelId="{0CE69055-BDF1-41E0-B886-D5A64A01E789}" type="pres">
      <dgm:prSet presAssocID="{C60F1592-1554-4EE5-BD71-E1D2AD176D16}" presName="hierRoot2" presStyleCnt="0"/>
      <dgm:spPr/>
    </dgm:pt>
    <dgm:pt modelId="{D0381FAC-9239-4F07-83A1-4A9278097B0D}" type="pres">
      <dgm:prSet presAssocID="{C60F1592-1554-4EE5-BD71-E1D2AD176D16}" presName="composite2" presStyleCnt="0"/>
      <dgm:spPr/>
    </dgm:pt>
    <dgm:pt modelId="{D7FECA77-BBE2-45F8-B653-32B2ACE62E41}" type="pres">
      <dgm:prSet presAssocID="{C60F1592-1554-4EE5-BD71-E1D2AD176D16}" presName="background2" presStyleLbl="node2" presStyleIdx="2" presStyleCnt="7"/>
      <dgm:spPr/>
    </dgm:pt>
    <dgm:pt modelId="{4EE634B0-6751-457B-8766-9FB89228BF5B}" type="pres">
      <dgm:prSet presAssocID="{C60F1592-1554-4EE5-BD71-E1D2AD176D16}" presName="text2" presStyleLbl="fgAcc2" presStyleIdx="2" presStyleCnt="7" custScaleX="144800" custScaleY="118814" custLinFactNeighborX="-4323" custLinFactNeighborY="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E51F73-84C1-4975-927F-5E6C98256667}" type="pres">
      <dgm:prSet presAssocID="{C60F1592-1554-4EE5-BD71-E1D2AD176D16}" presName="hierChild3" presStyleCnt="0"/>
      <dgm:spPr/>
    </dgm:pt>
    <dgm:pt modelId="{8EC0D3EB-171F-4FF2-B840-44632BDFA932}" type="pres">
      <dgm:prSet presAssocID="{FA478213-74EA-4730-9F05-CFD6BC290F7A}" presName="Name17" presStyleLbl="parChTrans1D3" presStyleIdx="0" presStyleCnt="1"/>
      <dgm:spPr/>
      <dgm:t>
        <a:bodyPr/>
        <a:lstStyle/>
        <a:p>
          <a:endParaRPr lang="ru-RU"/>
        </a:p>
      </dgm:t>
    </dgm:pt>
    <dgm:pt modelId="{CE3390B6-97FC-40B5-9241-BBA509ECD8F3}" type="pres">
      <dgm:prSet presAssocID="{4B421A19-F244-4EF8-A384-7246D6A3B3AC}" presName="hierRoot3" presStyleCnt="0"/>
      <dgm:spPr/>
    </dgm:pt>
    <dgm:pt modelId="{4D3F1A54-39FC-459A-8C20-AFCA3F27FC43}" type="pres">
      <dgm:prSet presAssocID="{4B421A19-F244-4EF8-A384-7246D6A3B3AC}" presName="composite3" presStyleCnt="0"/>
      <dgm:spPr/>
    </dgm:pt>
    <dgm:pt modelId="{D3A539FA-DEE9-4943-B3E2-F485790FED4D}" type="pres">
      <dgm:prSet presAssocID="{4B421A19-F244-4EF8-A384-7246D6A3B3AC}" presName="background3" presStyleLbl="node3" presStyleIdx="0" presStyleCnt="1"/>
      <dgm:spPr/>
    </dgm:pt>
    <dgm:pt modelId="{ACE05D10-98B2-4647-8B41-CC7DF96372F1}" type="pres">
      <dgm:prSet presAssocID="{4B421A19-F244-4EF8-A384-7246D6A3B3AC}" presName="text3" presStyleLbl="fgAcc3" presStyleIdx="0" presStyleCnt="1" custScaleX="773960" custScaleY="331937" custLinFactNeighborX="84014" custLinFactNeighborY="1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CDB73C-2579-4DA9-A830-2B2D4D12DB0C}" type="pres">
      <dgm:prSet presAssocID="{4B421A19-F244-4EF8-A384-7246D6A3B3AC}" presName="hierChild4" presStyleCnt="0"/>
      <dgm:spPr/>
    </dgm:pt>
    <dgm:pt modelId="{D646E9FB-D88A-4B75-8ADA-0E6AC7BDBBBD}" type="pres">
      <dgm:prSet presAssocID="{CE177323-6C25-434B-84D5-91642A3853D4}" presName="Name23" presStyleLbl="parChTrans1D4" presStyleIdx="0" presStyleCnt="3"/>
      <dgm:spPr/>
      <dgm:t>
        <a:bodyPr/>
        <a:lstStyle/>
        <a:p>
          <a:endParaRPr lang="ru-RU"/>
        </a:p>
      </dgm:t>
    </dgm:pt>
    <dgm:pt modelId="{CDF1A173-1A18-4C48-8F10-24CBD14D4993}" type="pres">
      <dgm:prSet presAssocID="{3F94ED33-C2F9-473E-9194-BA50226BFB1A}" presName="hierRoot4" presStyleCnt="0"/>
      <dgm:spPr/>
    </dgm:pt>
    <dgm:pt modelId="{C6D399AD-C3D2-4464-8A5B-554ABF0D7D49}" type="pres">
      <dgm:prSet presAssocID="{3F94ED33-C2F9-473E-9194-BA50226BFB1A}" presName="composite4" presStyleCnt="0"/>
      <dgm:spPr/>
    </dgm:pt>
    <dgm:pt modelId="{D3D9B59C-C431-4C29-9150-3BB49CEFDC0C}" type="pres">
      <dgm:prSet presAssocID="{3F94ED33-C2F9-473E-9194-BA50226BFB1A}" presName="background4" presStyleLbl="node4" presStyleIdx="0" presStyleCnt="3"/>
      <dgm:spPr/>
    </dgm:pt>
    <dgm:pt modelId="{6AB245A1-671D-4BD9-B1FE-9FC7E6D171F4}" type="pres">
      <dgm:prSet presAssocID="{3F94ED33-C2F9-473E-9194-BA50226BFB1A}" presName="text4" presStyleLbl="fgAcc4" presStyleIdx="0" presStyleCnt="3" custScaleX="219022" custScaleY="140052" custLinFactNeighborX="18386" custLinFactNeighborY="-4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EB1ABB-F31A-4372-B247-B6AEFFC12309}" type="pres">
      <dgm:prSet presAssocID="{3F94ED33-C2F9-473E-9194-BA50226BFB1A}" presName="hierChild5" presStyleCnt="0"/>
      <dgm:spPr/>
    </dgm:pt>
    <dgm:pt modelId="{05295B42-1B0A-4BFF-9043-13EAE3A9DBD2}" type="pres">
      <dgm:prSet presAssocID="{A99ED0A3-1BD3-4330-A9FF-627352A0E061}" presName="Name23" presStyleLbl="parChTrans1D4" presStyleIdx="1" presStyleCnt="3"/>
      <dgm:spPr/>
      <dgm:t>
        <a:bodyPr/>
        <a:lstStyle/>
        <a:p>
          <a:endParaRPr lang="ru-RU"/>
        </a:p>
      </dgm:t>
    </dgm:pt>
    <dgm:pt modelId="{4F4A4733-E5FB-414A-B8C6-B07F01993EE2}" type="pres">
      <dgm:prSet presAssocID="{C7EF3647-F295-4883-B6C0-8183BC930D1B}" presName="hierRoot4" presStyleCnt="0"/>
      <dgm:spPr/>
    </dgm:pt>
    <dgm:pt modelId="{94632F15-C4AD-4653-B084-072C5321011B}" type="pres">
      <dgm:prSet presAssocID="{C7EF3647-F295-4883-B6C0-8183BC930D1B}" presName="composite4" presStyleCnt="0"/>
      <dgm:spPr/>
    </dgm:pt>
    <dgm:pt modelId="{333583D4-A3A5-49F7-BA63-007C0BA73E58}" type="pres">
      <dgm:prSet presAssocID="{C7EF3647-F295-4883-B6C0-8183BC930D1B}" presName="background4" presStyleLbl="node4" presStyleIdx="1" presStyleCnt="3"/>
      <dgm:spPr/>
    </dgm:pt>
    <dgm:pt modelId="{222523D2-3C1D-414B-9B4A-35956BC9A71C}" type="pres">
      <dgm:prSet presAssocID="{C7EF3647-F295-4883-B6C0-8183BC930D1B}" presName="text4" presStyleLbl="fgAcc4" presStyleIdx="1" presStyleCnt="3" custScaleX="248032" custScaleY="134175" custLinFactNeighborX="65210" custLinFactNeighborY="-4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86B3E-A371-4730-94DE-8DA016B04A5B}" type="pres">
      <dgm:prSet presAssocID="{C7EF3647-F295-4883-B6C0-8183BC930D1B}" presName="hierChild5" presStyleCnt="0"/>
      <dgm:spPr/>
    </dgm:pt>
    <dgm:pt modelId="{4B07192A-085A-40E9-8490-A4A0658D8963}" type="pres">
      <dgm:prSet presAssocID="{B8169424-A346-4F72-91F3-6C74447B0340}" presName="Name23" presStyleLbl="parChTrans1D4" presStyleIdx="2" presStyleCnt="3"/>
      <dgm:spPr/>
      <dgm:t>
        <a:bodyPr/>
        <a:lstStyle/>
        <a:p>
          <a:endParaRPr lang="ru-RU"/>
        </a:p>
      </dgm:t>
    </dgm:pt>
    <dgm:pt modelId="{F71581A5-3590-4D37-9AFD-B0DA750F2D10}" type="pres">
      <dgm:prSet presAssocID="{40EF4D37-A247-4C62-BE87-1A3C6D90483C}" presName="hierRoot4" presStyleCnt="0"/>
      <dgm:spPr/>
    </dgm:pt>
    <dgm:pt modelId="{67B6A98E-A296-43F3-98A9-E121A2CC3022}" type="pres">
      <dgm:prSet presAssocID="{40EF4D37-A247-4C62-BE87-1A3C6D90483C}" presName="composite4" presStyleCnt="0"/>
      <dgm:spPr/>
    </dgm:pt>
    <dgm:pt modelId="{C2A63519-A620-4EBE-9D21-E5C5B9E694F0}" type="pres">
      <dgm:prSet presAssocID="{40EF4D37-A247-4C62-BE87-1A3C6D90483C}" presName="background4" presStyleLbl="node4" presStyleIdx="2" presStyleCnt="3"/>
      <dgm:spPr/>
    </dgm:pt>
    <dgm:pt modelId="{372EBD77-F3E9-4368-93FE-517468903CC0}" type="pres">
      <dgm:prSet presAssocID="{40EF4D37-A247-4C62-BE87-1A3C6D90483C}" presName="text4" presStyleLbl="fgAcc4" presStyleIdx="2" presStyleCnt="3" custScaleX="234672" custScaleY="129744" custLinFactX="18589" custLinFactNeighborX="100000" custLinFactNeighborY="-4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D2A32D-89C3-434B-9DD0-17C5957B5263}" type="pres">
      <dgm:prSet presAssocID="{40EF4D37-A247-4C62-BE87-1A3C6D90483C}" presName="hierChild5" presStyleCnt="0"/>
      <dgm:spPr/>
    </dgm:pt>
    <dgm:pt modelId="{91B6C806-DEE3-4A91-B9D6-62636820A135}" type="pres">
      <dgm:prSet presAssocID="{04CE38C3-7528-4601-8101-D3BF80615BAF}" presName="Name10" presStyleLbl="parChTrans1D2" presStyleIdx="3" presStyleCnt="7"/>
      <dgm:spPr/>
      <dgm:t>
        <a:bodyPr/>
        <a:lstStyle/>
        <a:p>
          <a:endParaRPr lang="ru-RU"/>
        </a:p>
      </dgm:t>
    </dgm:pt>
    <dgm:pt modelId="{91846BAD-48B0-4A9D-ADFF-A816AC66F56D}" type="pres">
      <dgm:prSet presAssocID="{F6BCA77F-9040-49A1-A75C-0A8E8483500A}" presName="hierRoot2" presStyleCnt="0"/>
      <dgm:spPr/>
    </dgm:pt>
    <dgm:pt modelId="{228816EB-37F9-4B95-8E9A-A2422266E3C8}" type="pres">
      <dgm:prSet presAssocID="{F6BCA77F-9040-49A1-A75C-0A8E8483500A}" presName="composite2" presStyleCnt="0"/>
      <dgm:spPr/>
    </dgm:pt>
    <dgm:pt modelId="{E67291DA-C5C4-4864-AE6F-D9867CBE0115}" type="pres">
      <dgm:prSet presAssocID="{F6BCA77F-9040-49A1-A75C-0A8E8483500A}" presName="background2" presStyleLbl="node2" presStyleIdx="3" presStyleCnt="7"/>
      <dgm:spPr/>
    </dgm:pt>
    <dgm:pt modelId="{A163A378-0F19-425D-9384-3C7A502803D7}" type="pres">
      <dgm:prSet presAssocID="{F6BCA77F-9040-49A1-A75C-0A8E8483500A}" presName="text2" presStyleLbl="fgAcc2" presStyleIdx="3" presStyleCnt="7" custScaleX="105088" custScaleY="113265" custLinFactNeighborX="-7187" custLinFactNeighborY="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8BF693-2BF1-4456-BB9B-20A698A31AA7}" type="pres">
      <dgm:prSet presAssocID="{F6BCA77F-9040-49A1-A75C-0A8E8483500A}" presName="hierChild3" presStyleCnt="0"/>
      <dgm:spPr/>
    </dgm:pt>
    <dgm:pt modelId="{2DDB3E90-869C-4BFD-B92E-E617AD9204B1}" type="pres">
      <dgm:prSet presAssocID="{147A38A4-AFF1-47FE-B6B7-0D62A4E764CC}" presName="Name10" presStyleLbl="parChTrans1D2" presStyleIdx="4" presStyleCnt="7"/>
      <dgm:spPr/>
      <dgm:t>
        <a:bodyPr/>
        <a:lstStyle/>
        <a:p>
          <a:endParaRPr lang="ru-RU"/>
        </a:p>
      </dgm:t>
    </dgm:pt>
    <dgm:pt modelId="{290C42DA-7AA5-46AD-8A11-AAB139E4A8F5}" type="pres">
      <dgm:prSet presAssocID="{133A3F6F-D276-44CA-AB5C-96112802B3AF}" presName="hierRoot2" presStyleCnt="0"/>
      <dgm:spPr/>
    </dgm:pt>
    <dgm:pt modelId="{A82D1E14-2C14-446C-8267-9273ED059A92}" type="pres">
      <dgm:prSet presAssocID="{133A3F6F-D276-44CA-AB5C-96112802B3AF}" presName="composite2" presStyleCnt="0"/>
      <dgm:spPr/>
    </dgm:pt>
    <dgm:pt modelId="{DB33FF12-9E0F-4FD4-B2ED-0F7C6F1F0DB2}" type="pres">
      <dgm:prSet presAssocID="{133A3F6F-D276-44CA-AB5C-96112802B3AF}" presName="background2" presStyleLbl="node2" presStyleIdx="4" presStyleCnt="7"/>
      <dgm:spPr/>
    </dgm:pt>
    <dgm:pt modelId="{647E6A8F-27CA-4317-A15B-6F2851F6DD63}" type="pres">
      <dgm:prSet presAssocID="{133A3F6F-D276-44CA-AB5C-96112802B3AF}" presName="text2" presStyleLbl="fgAcc2" presStyleIdx="4" presStyleCnt="7" custScaleX="118568" custScaleY="113265" custLinFactNeighborX="-10052" custLinFactNeighborY="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E9ACA4-249A-4AE3-B6EF-B7344747D3D8}" type="pres">
      <dgm:prSet presAssocID="{133A3F6F-D276-44CA-AB5C-96112802B3AF}" presName="hierChild3" presStyleCnt="0"/>
      <dgm:spPr/>
    </dgm:pt>
    <dgm:pt modelId="{4706A74B-AEBA-4CF0-9187-3AB625088235}" type="pres">
      <dgm:prSet presAssocID="{C4BCEE96-3AD3-4535-9A26-9A69EFB94A27}" presName="Name10" presStyleLbl="parChTrans1D2" presStyleIdx="5" presStyleCnt="7"/>
      <dgm:spPr/>
      <dgm:t>
        <a:bodyPr/>
        <a:lstStyle/>
        <a:p>
          <a:endParaRPr lang="ru-RU"/>
        </a:p>
      </dgm:t>
    </dgm:pt>
    <dgm:pt modelId="{E62092D6-B7E1-4CE1-9359-F22A7327F073}" type="pres">
      <dgm:prSet presAssocID="{38FE1A4A-7E12-49DF-B1F0-E469E0687C2A}" presName="hierRoot2" presStyleCnt="0"/>
      <dgm:spPr/>
    </dgm:pt>
    <dgm:pt modelId="{BF0AC091-D778-4E37-9DCE-A509AA462C07}" type="pres">
      <dgm:prSet presAssocID="{38FE1A4A-7E12-49DF-B1F0-E469E0687C2A}" presName="composite2" presStyleCnt="0"/>
      <dgm:spPr/>
    </dgm:pt>
    <dgm:pt modelId="{4BA537E4-04D3-4B5D-8431-650D75B63361}" type="pres">
      <dgm:prSet presAssocID="{38FE1A4A-7E12-49DF-B1F0-E469E0687C2A}" presName="background2" presStyleLbl="node2" presStyleIdx="5" presStyleCnt="7"/>
      <dgm:spPr/>
    </dgm:pt>
    <dgm:pt modelId="{6793B400-1040-41C1-813B-89F4C12AF8F3}" type="pres">
      <dgm:prSet presAssocID="{38FE1A4A-7E12-49DF-B1F0-E469E0687C2A}" presName="text2" presStyleLbl="fgAcc2" presStyleIdx="5" presStyleCnt="7" custScaleX="121582" custScaleY="113265" custLinFactNeighborX="-6634" custLinFactNeighborY="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7EA6DE-5AFE-45D8-AAD7-185DBBD3956D}" type="pres">
      <dgm:prSet presAssocID="{38FE1A4A-7E12-49DF-B1F0-E469E0687C2A}" presName="hierChild3" presStyleCnt="0"/>
      <dgm:spPr/>
    </dgm:pt>
    <dgm:pt modelId="{96FFDB06-D977-49A9-BC42-3407647C63CA}" type="pres">
      <dgm:prSet presAssocID="{FC8F5B07-A63F-4A74-BC5E-4F6CFBA562EC}" presName="Name10" presStyleLbl="parChTrans1D2" presStyleIdx="6" presStyleCnt="7"/>
      <dgm:spPr/>
      <dgm:t>
        <a:bodyPr/>
        <a:lstStyle/>
        <a:p>
          <a:endParaRPr lang="ru-RU"/>
        </a:p>
      </dgm:t>
    </dgm:pt>
    <dgm:pt modelId="{1E190BE5-C10B-48CA-9874-5045DF1C9778}" type="pres">
      <dgm:prSet presAssocID="{088C0E0B-7DD0-497F-8AB3-59621FC633D8}" presName="hierRoot2" presStyleCnt="0"/>
      <dgm:spPr/>
    </dgm:pt>
    <dgm:pt modelId="{A2080582-8233-452A-9479-2B438A2135B7}" type="pres">
      <dgm:prSet presAssocID="{088C0E0B-7DD0-497F-8AB3-59621FC633D8}" presName="composite2" presStyleCnt="0"/>
      <dgm:spPr/>
    </dgm:pt>
    <dgm:pt modelId="{C513DEB4-2946-463B-BAD8-DB87163862FC}" type="pres">
      <dgm:prSet presAssocID="{088C0E0B-7DD0-497F-8AB3-59621FC633D8}" presName="background2" presStyleLbl="node2" presStyleIdx="6" presStyleCnt="7"/>
      <dgm:spPr/>
    </dgm:pt>
    <dgm:pt modelId="{849629B8-9D7A-405A-BD4A-8DF5A0FC14E7}" type="pres">
      <dgm:prSet presAssocID="{088C0E0B-7DD0-497F-8AB3-59621FC633D8}" presName="text2" presStyleLbl="fgAcc2" presStyleIdx="6" presStyleCnt="7" custScaleY="116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FF4416-8177-4509-9295-D40F54889D5D}" type="pres">
      <dgm:prSet presAssocID="{088C0E0B-7DD0-497F-8AB3-59621FC633D8}" presName="hierChild3" presStyleCnt="0"/>
      <dgm:spPr/>
    </dgm:pt>
  </dgm:ptLst>
  <dgm:cxnLst>
    <dgm:cxn modelId="{622D8A1F-D359-4ED2-90F3-79845C17CFA0}" type="presOf" srcId="{B8169424-A346-4F72-91F3-6C74447B0340}" destId="{4B07192A-085A-40E9-8490-A4A0658D8963}" srcOrd="0" destOrd="0" presId="urn:microsoft.com/office/officeart/2005/8/layout/hierarchy1"/>
    <dgm:cxn modelId="{3EE24677-8B3B-4306-875C-5436F45E6097}" type="presOf" srcId="{C4BCEE96-3AD3-4535-9A26-9A69EFB94A27}" destId="{4706A74B-AEBA-4CF0-9187-3AB625088235}" srcOrd="0" destOrd="0" presId="urn:microsoft.com/office/officeart/2005/8/layout/hierarchy1"/>
    <dgm:cxn modelId="{2A7ED78A-B7C9-4A03-A493-1F6DA373F86B}" type="presOf" srcId="{133A3F6F-D276-44CA-AB5C-96112802B3AF}" destId="{647E6A8F-27CA-4317-A15B-6F2851F6DD63}" srcOrd="0" destOrd="0" presId="urn:microsoft.com/office/officeart/2005/8/layout/hierarchy1"/>
    <dgm:cxn modelId="{ED0842ED-42AD-48CB-9773-C77B1FE4185F}" type="presOf" srcId="{CE177323-6C25-434B-84D5-91642A3853D4}" destId="{D646E9FB-D88A-4B75-8ADA-0E6AC7BDBBBD}" srcOrd="0" destOrd="0" presId="urn:microsoft.com/office/officeart/2005/8/layout/hierarchy1"/>
    <dgm:cxn modelId="{48629A08-D712-4550-B744-DED3DE1FC8B7}" type="presOf" srcId="{FAC5074D-FB09-4876-ACD7-0B90C744E484}" destId="{7FED0CE1-430C-4A4F-9AF2-676F6E5A5EFD}" srcOrd="0" destOrd="0" presId="urn:microsoft.com/office/officeart/2005/8/layout/hierarchy1"/>
    <dgm:cxn modelId="{FFA35450-29F6-49C6-A524-0708A3FE0320}" type="presOf" srcId="{FA478213-74EA-4730-9F05-CFD6BC290F7A}" destId="{8EC0D3EB-171F-4FF2-B840-44632BDFA932}" srcOrd="0" destOrd="0" presId="urn:microsoft.com/office/officeart/2005/8/layout/hierarchy1"/>
    <dgm:cxn modelId="{EF2C1FA0-937E-4E0F-B162-B86B92E1933D}" type="presOf" srcId="{C7EF3647-F295-4883-B6C0-8183BC930D1B}" destId="{222523D2-3C1D-414B-9B4A-35956BC9A71C}" srcOrd="0" destOrd="0" presId="urn:microsoft.com/office/officeart/2005/8/layout/hierarchy1"/>
    <dgm:cxn modelId="{BA3A298C-39C2-4DEC-86CE-4E82D3EAA925}" type="presOf" srcId="{FC8F5B07-A63F-4A74-BC5E-4F6CFBA562EC}" destId="{96FFDB06-D977-49A9-BC42-3407647C63CA}" srcOrd="0" destOrd="0" presId="urn:microsoft.com/office/officeart/2005/8/layout/hierarchy1"/>
    <dgm:cxn modelId="{71B101CA-760D-46BD-B8DB-41F0E87FBE9C}" srcId="{4B421A19-F244-4EF8-A384-7246D6A3B3AC}" destId="{C7EF3647-F295-4883-B6C0-8183BC930D1B}" srcOrd="1" destOrd="0" parTransId="{A99ED0A3-1BD3-4330-A9FF-627352A0E061}" sibTransId="{EA77982A-DA01-4C76-B0F1-8074650FD6C5}"/>
    <dgm:cxn modelId="{5EE1E063-74CD-41A6-BCC7-8AFEE9E8C436}" type="presOf" srcId="{F6BCA77F-9040-49A1-A75C-0A8E8483500A}" destId="{A163A378-0F19-425D-9384-3C7A502803D7}" srcOrd="0" destOrd="0" presId="urn:microsoft.com/office/officeart/2005/8/layout/hierarchy1"/>
    <dgm:cxn modelId="{DF3D76BE-7B01-4A82-B253-8344F239D700}" type="presOf" srcId="{04CE38C3-7528-4601-8101-D3BF80615BAF}" destId="{91B6C806-DEE3-4A91-B9D6-62636820A135}" srcOrd="0" destOrd="0" presId="urn:microsoft.com/office/officeart/2005/8/layout/hierarchy1"/>
    <dgm:cxn modelId="{9D4F6D9F-0941-4E3C-A711-4ADB1BB948DA}" type="presOf" srcId="{38FE1A4A-7E12-49DF-B1F0-E469E0687C2A}" destId="{6793B400-1040-41C1-813B-89F4C12AF8F3}" srcOrd="0" destOrd="0" presId="urn:microsoft.com/office/officeart/2005/8/layout/hierarchy1"/>
    <dgm:cxn modelId="{2B1EB771-9E9F-4121-A4FD-48D89956B7BE}" srcId="{4B421A19-F244-4EF8-A384-7246D6A3B3AC}" destId="{3F94ED33-C2F9-473E-9194-BA50226BFB1A}" srcOrd="0" destOrd="0" parTransId="{CE177323-6C25-434B-84D5-91642A3853D4}" sibTransId="{4F44BDDD-1171-4FCE-80C8-F2C2F92CF945}"/>
    <dgm:cxn modelId="{2A2C67E4-02A0-4400-ABE0-33060568FD0C}" srcId="{FAC5074D-FB09-4876-ACD7-0B90C744E484}" destId="{38FE1A4A-7E12-49DF-B1F0-E469E0687C2A}" srcOrd="5" destOrd="0" parTransId="{C4BCEE96-3AD3-4535-9A26-9A69EFB94A27}" sibTransId="{AA1DD873-0789-45C1-A996-D70A0C27E945}"/>
    <dgm:cxn modelId="{C59C4C77-0F5B-47F0-AB8D-26996840C876}" type="presOf" srcId="{A99ED0A3-1BD3-4330-A9FF-627352A0E061}" destId="{05295B42-1B0A-4BFF-9043-13EAE3A9DBD2}" srcOrd="0" destOrd="0" presId="urn:microsoft.com/office/officeart/2005/8/layout/hierarchy1"/>
    <dgm:cxn modelId="{007CFF4E-273D-4742-8007-9E922030900B}" type="presOf" srcId="{3F94ED33-C2F9-473E-9194-BA50226BFB1A}" destId="{6AB245A1-671D-4BD9-B1FE-9FC7E6D171F4}" srcOrd="0" destOrd="0" presId="urn:microsoft.com/office/officeart/2005/8/layout/hierarchy1"/>
    <dgm:cxn modelId="{ED86F6C1-158F-4CD0-BC34-E6A41A5CC00D}" srcId="{FAC5074D-FB09-4876-ACD7-0B90C744E484}" destId="{133A3F6F-D276-44CA-AB5C-96112802B3AF}" srcOrd="4" destOrd="0" parTransId="{147A38A4-AFF1-47FE-B6B7-0D62A4E764CC}" sibTransId="{AC01AF60-6746-4DC7-B5DC-2FE4E7911997}"/>
    <dgm:cxn modelId="{B5596461-8FE6-4D94-9C62-9B906E13533F}" type="presOf" srcId="{088C0E0B-7DD0-497F-8AB3-59621FC633D8}" destId="{849629B8-9D7A-405A-BD4A-8DF5A0FC14E7}" srcOrd="0" destOrd="0" presId="urn:microsoft.com/office/officeart/2005/8/layout/hierarchy1"/>
    <dgm:cxn modelId="{B0F4C8D0-CA89-4967-9155-00A374128FF6}" type="presOf" srcId="{4B421A19-F244-4EF8-A384-7246D6A3B3AC}" destId="{ACE05D10-98B2-4647-8B41-CC7DF96372F1}" srcOrd="0" destOrd="0" presId="urn:microsoft.com/office/officeart/2005/8/layout/hierarchy1"/>
    <dgm:cxn modelId="{8B9C02ED-F2BA-420C-9B62-F1211D3A40DD}" srcId="{FAC5074D-FB09-4876-ACD7-0B90C744E484}" destId="{849D1DB9-DC11-4F12-908D-1B7BBED4C187}" srcOrd="1" destOrd="0" parTransId="{46E01ACB-9E93-4271-A809-B3C31C562227}" sibTransId="{A1743DE8-6956-424B-BE0C-DF3FE73F3EA9}"/>
    <dgm:cxn modelId="{1F26D38C-6BBE-44BD-84A6-036D3AB76CDF}" type="presOf" srcId="{147A38A4-AFF1-47FE-B6B7-0D62A4E764CC}" destId="{2DDB3E90-869C-4BFD-B92E-E617AD9204B1}" srcOrd="0" destOrd="0" presId="urn:microsoft.com/office/officeart/2005/8/layout/hierarchy1"/>
    <dgm:cxn modelId="{BE8E116F-A8BA-4361-B97D-8A52FB44817E}" type="presOf" srcId="{FE1174C9-6D80-445E-A15D-05E9442CD2C3}" destId="{47C6BF19-4B56-42CD-8771-001E3DCB435D}" srcOrd="0" destOrd="0" presId="urn:microsoft.com/office/officeart/2005/8/layout/hierarchy1"/>
    <dgm:cxn modelId="{172BC7D6-02CE-44AB-BB8D-BE1F455430AA}" type="presOf" srcId="{C60F1592-1554-4EE5-BD71-E1D2AD176D16}" destId="{4EE634B0-6751-457B-8766-9FB89228BF5B}" srcOrd="0" destOrd="0" presId="urn:microsoft.com/office/officeart/2005/8/layout/hierarchy1"/>
    <dgm:cxn modelId="{F219CAC0-0D01-40F6-993D-1F2A73416837}" type="presOf" srcId="{328B219F-B3D7-44A9-8C62-3FAE29F162DF}" destId="{6BC978FE-4D9C-40E4-911D-4E23B16D78BD}" srcOrd="0" destOrd="0" presId="urn:microsoft.com/office/officeart/2005/8/layout/hierarchy1"/>
    <dgm:cxn modelId="{F87763E4-5B19-4829-92CD-4CBDA68CFC79}" srcId="{FAC5074D-FB09-4876-ACD7-0B90C744E484}" destId="{328B219F-B3D7-44A9-8C62-3FAE29F162DF}" srcOrd="0" destOrd="0" parTransId="{807B77AF-C898-4722-8C6D-40216045CF6A}" sibTransId="{9E86C24A-46E1-4C7C-BD8F-87D97C1E1409}"/>
    <dgm:cxn modelId="{A27C7C60-04FE-42D7-B5C0-46F8102120BF}" type="presOf" srcId="{807B77AF-C898-4722-8C6D-40216045CF6A}" destId="{AEC734B9-1389-40F6-90EA-15DF7C25D40F}" srcOrd="0" destOrd="0" presId="urn:microsoft.com/office/officeart/2005/8/layout/hierarchy1"/>
    <dgm:cxn modelId="{A2D08F68-6B6F-44BD-876F-7069B2AEED00}" srcId="{FE1174C9-6D80-445E-A15D-05E9442CD2C3}" destId="{FAC5074D-FB09-4876-ACD7-0B90C744E484}" srcOrd="0" destOrd="0" parTransId="{EDAF219F-9EE7-40F5-B090-B42FCB43067A}" sibTransId="{CCFB0304-6401-40CB-8D47-46FECB42B1ED}"/>
    <dgm:cxn modelId="{FED7EBB0-80DD-44A1-875F-43B1ECE623C3}" type="presOf" srcId="{849D1DB9-DC11-4F12-908D-1B7BBED4C187}" destId="{50AE0BD9-17DC-459E-A5A8-3A9824AB189A}" srcOrd="0" destOrd="0" presId="urn:microsoft.com/office/officeart/2005/8/layout/hierarchy1"/>
    <dgm:cxn modelId="{70C5E9F6-6E9C-4D70-BFC3-1819A8C33F7E}" srcId="{FAC5074D-FB09-4876-ACD7-0B90C744E484}" destId="{C60F1592-1554-4EE5-BD71-E1D2AD176D16}" srcOrd="2" destOrd="0" parTransId="{C90277F1-E5AF-4A6D-9A18-23720FA48520}" sibTransId="{440C9624-A705-4557-84BF-3FE86D2DBD7E}"/>
    <dgm:cxn modelId="{89FA4625-E819-4CA9-B8A3-E21B7203A9CA}" srcId="{4B421A19-F244-4EF8-A384-7246D6A3B3AC}" destId="{40EF4D37-A247-4C62-BE87-1A3C6D90483C}" srcOrd="2" destOrd="0" parTransId="{B8169424-A346-4F72-91F3-6C74447B0340}" sibTransId="{B5A710CF-AB11-4AC0-A595-1B9480C25DC0}"/>
    <dgm:cxn modelId="{26A7BB27-2643-4E12-B06A-D4BDFD74E772}" type="presOf" srcId="{C90277F1-E5AF-4A6D-9A18-23720FA48520}" destId="{D5487B1F-AF8C-47A4-8E2A-E0897BC82831}" srcOrd="0" destOrd="0" presId="urn:microsoft.com/office/officeart/2005/8/layout/hierarchy1"/>
    <dgm:cxn modelId="{849D522F-FE32-4FD2-A4A8-6639FFD159A6}" type="presOf" srcId="{40EF4D37-A247-4C62-BE87-1A3C6D90483C}" destId="{372EBD77-F3E9-4368-93FE-517468903CC0}" srcOrd="0" destOrd="0" presId="urn:microsoft.com/office/officeart/2005/8/layout/hierarchy1"/>
    <dgm:cxn modelId="{F9DEB0C2-D464-44D6-BCA0-F495E044999A}" srcId="{C60F1592-1554-4EE5-BD71-E1D2AD176D16}" destId="{4B421A19-F244-4EF8-A384-7246D6A3B3AC}" srcOrd="0" destOrd="0" parTransId="{FA478213-74EA-4730-9F05-CFD6BC290F7A}" sibTransId="{AB137C6B-CEB6-4675-8656-04F35F43F7A5}"/>
    <dgm:cxn modelId="{9A10EF80-B49C-4F89-BE41-D9F6C4FE6D15}" type="presOf" srcId="{46E01ACB-9E93-4271-A809-B3C31C562227}" destId="{4F24C718-2F50-4D23-8301-0E4B8B0275E8}" srcOrd="0" destOrd="0" presId="urn:microsoft.com/office/officeart/2005/8/layout/hierarchy1"/>
    <dgm:cxn modelId="{FA103CE2-B144-4CEB-93D8-F3D04E403597}" srcId="{FAC5074D-FB09-4876-ACD7-0B90C744E484}" destId="{F6BCA77F-9040-49A1-A75C-0A8E8483500A}" srcOrd="3" destOrd="0" parTransId="{04CE38C3-7528-4601-8101-D3BF80615BAF}" sibTransId="{F720E78A-32E6-47AF-83AA-50D00B532E47}"/>
    <dgm:cxn modelId="{1F822B22-9AA9-449D-923C-E3D4F64F1FD1}" srcId="{FAC5074D-FB09-4876-ACD7-0B90C744E484}" destId="{088C0E0B-7DD0-497F-8AB3-59621FC633D8}" srcOrd="6" destOrd="0" parTransId="{FC8F5B07-A63F-4A74-BC5E-4F6CFBA562EC}" sibTransId="{7E1543F2-7C51-4DC9-965D-557D0D7FDA57}"/>
    <dgm:cxn modelId="{49B7E145-A6E0-4685-8081-A65E2DDC8A87}" type="presParOf" srcId="{47C6BF19-4B56-42CD-8771-001E3DCB435D}" destId="{385D399D-81D0-4945-82A1-E640840A14FC}" srcOrd="0" destOrd="0" presId="urn:microsoft.com/office/officeart/2005/8/layout/hierarchy1"/>
    <dgm:cxn modelId="{BB0AE2F2-930E-4751-AA55-5F6E629BF15B}" type="presParOf" srcId="{385D399D-81D0-4945-82A1-E640840A14FC}" destId="{67DC7683-ED6D-47E6-B2C2-677C9E2DDED9}" srcOrd="0" destOrd="0" presId="urn:microsoft.com/office/officeart/2005/8/layout/hierarchy1"/>
    <dgm:cxn modelId="{40E49F16-6701-473D-B784-B191B049E2AA}" type="presParOf" srcId="{67DC7683-ED6D-47E6-B2C2-677C9E2DDED9}" destId="{D5219CC8-E492-4B05-BC10-0B24742ACCAF}" srcOrd="0" destOrd="0" presId="urn:microsoft.com/office/officeart/2005/8/layout/hierarchy1"/>
    <dgm:cxn modelId="{0A346C30-56BD-4E21-A975-D595B7889316}" type="presParOf" srcId="{67DC7683-ED6D-47E6-B2C2-677C9E2DDED9}" destId="{7FED0CE1-430C-4A4F-9AF2-676F6E5A5EFD}" srcOrd="1" destOrd="0" presId="urn:microsoft.com/office/officeart/2005/8/layout/hierarchy1"/>
    <dgm:cxn modelId="{0768E21D-8E96-4241-8D5C-37AC1162F065}" type="presParOf" srcId="{385D399D-81D0-4945-82A1-E640840A14FC}" destId="{1EDB3CB8-0115-4B4F-B39C-6E351A0B07CC}" srcOrd="1" destOrd="0" presId="urn:microsoft.com/office/officeart/2005/8/layout/hierarchy1"/>
    <dgm:cxn modelId="{B1329621-74E8-42D5-A299-D4FF7B6AD35E}" type="presParOf" srcId="{1EDB3CB8-0115-4B4F-B39C-6E351A0B07CC}" destId="{AEC734B9-1389-40F6-90EA-15DF7C25D40F}" srcOrd="0" destOrd="0" presId="urn:microsoft.com/office/officeart/2005/8/layout/hierarchy1"/>
    <dgm:cxn modelId="{245E3DE9-A157-4859-82B7-57BAAE2BD25A}" type="presParOf" srcId="{1EDB3CB8-0115-4B4F-B39C-6E351A0B07CC}" destId="{52C3CE84-206A-497B-84D9-8BF863824C44}" srcOrd="1" destOrd="0" presId="urn:microsoft.com/office/officeart/2005/8/layout/hierarchy1"/>
    <dgm:cxn modelId="{5D390627-34FD-4B16-80FF-D3BCDE8BBCA8}" type="presParOf" srcId="{52C3CE84-206A-497B-84D9-8BF863824C44}" destId="{ACB464CD-EA4B-49FE-8942-0655B3F1C240}" srcOrd="0" destOrd="0" presId="urn:microsoft.com/office/officeart/2005/8/layout/hierarchy1"/>
    <dgm:cxn modelId="{EB690F71-92FF-47C2-841D-1B5E887D02A8}" type="presParOf" srcId="{ACB464CD-EA4B-49FE-8942-0655B3F1C240}" destId="{CDB9CB9C-B8A3-4D2C-A2A7-E0F699A0498C}" srcOrd="0" destOrd="0" presId="urn:microsoft.com/office/officeart/2005/8/layout/hierarchy1"/>
    <dgm:cxn modelId="{12F85C56-BE19-44B9-8A2D-6D1CB7DF67C8}" type="presParOf" srcId="{ACB464CD-EA4B-49FE-8942-0655B3F1C240}" destId="{6BC978FE-4D9C-40E4-911D-4E23B16D78BD}" srcOrd="1" destOrd="0" presId="urn:microsoft.com/office/officeart/2005/8/layout/hierarchy1"/>
    <dgm:cxn modelId="{A4A49E41-6226-4502-9900-8E888A46ACA3}" type="presParOf" srcId="{52C3CE84-206A-497B-84D9-8BF863824C44}" destId="{6CBE532F-6927-40ED-8677-B56572513ED1}" srcOrd="1" destOrd="0" presId="urn:microsoft.com/office/officeart/2005/8/layout/hierarchy1"/>
    <dgm:cxn modelId="{A19AFFEB-6C2A-47AC-8315-D294DAC9A8C2}" type="presParOf" srcId="{1EDB3CB8-0115-4B4F-B39C-6E351A0B07CC}" destId="{4F24C718-2F50-4D23-8301-0E4B8B0275E8}" srcOrd="2" destOrd="0" presId="urn:microsoft.com/office/officeart/2005/8/layout/hierarchy1"/>
    <dgm:cxn modelId="{26C48B60-E658-40A1-BB33-E286CB2D3905}" type="presParOf" srcId="{1EDB3CB8-0115-4B4F-B39C-6E351A0B07CC}" destId="{B86000A9-05E0-4FCF-9473-911E3A77A7A4}" srcOrd="3" destOrd="0" presId="urn:microsoft.com/office/officeart/2005/8/layout/hierarchy1"/>
    <dgm:cxn modelId="{3A3B2543-4B1B-436E-B623-461C88CE5C82}" type="presParOf" srcId="{B86000A9-05E0-4FCF-9473-911E3A77A7A4}" destId="{89CABC1B-DB5C-49A2-A6EF-7205DEA83DB2}" srcOrd="0" destOrd="0" presId="urn:microsoft.com/office/officeart/2005/8/layout/hierarchy1"/>
    <dgm:cxn modelId="{77C915C6-BF84-4829-B6EA-D98CD0CCC629}" type="presParOf" srcId="{89CABC1B-DB5C-49A2-A6EF-7205DEA83DB2}" destId="{22D3BE2D-016E-418A-93C5-956FFD0679B2}" srcOrd="0" destOrd="0" presId="urn:microsoft.com/office/officeart/2005/8/layout/hierarchy1"/>
    <dgm:cxn modelId="{D6915B69-41DA-4914-8EA7-E6E8EE2DFB71}" type="presParOf" srcId="{89CABC1B-DB5C-49A2-A6EF-7205DEA83DB2}" destId="{50AE0BD9-17DC-459E-A5A8-3A9824AB189A}" srcOrd="1" destOrd="0" presId="urn:microsoft.com/office/officeart/2005/8/layout/hierarchy1"/>
    <dgm:cxn modelId="{0D055FC7-9486-4379-B0E1-7A841D92CEB0}" type="presParOf" srcId="{B86000A9-05E0-4FCF-9473-911E3A77A7A4}" destId="{BD8A2118-95D1-40F5-BC19-7BEFFD430B9C}" srcOrd="1" destOrd="0" presId="urn:microsoft.com/office/officeart/2005/8/layout/hierarchy1"/>
    <dgm:cxn modelId="{5317202A-25AD-4BC2-BB96-9BE277A84B28}" type="presParOf" srcId="{1EDB3CB8-0115-4B4F-B39C-6E351A0B07CC}" destId="{D5487B1F-AF8C-47A4-8E2A-E0897BC82831}" srcOrd="4" destOrd="0" presId="urn:microsoft.com/office/officeart/2005/8/layout/hierarchy1"/>
    <dgm:cxn modelId="{AD6847D2-6B7D-494E-87DB-F94B4FC05662}" type="presParOf" srcId="{1EDB3CB8-0115-4B4F-B39C-6E351A0B07CC}" destId="{0CE69055-BDF1-41E0-B886-D5A64A01E789}" srcOrd="5" destOrd="0" presId="urn:microsoft.com/office/officeart/2005/8/layout/hierarchy1"/>
    <dgm:cxn modelId="{D9F195E7-185C-478C-9100-F5C4BB442CC1}" type="presParOf" srcId="{0CE69055-BDF1-41E0-B886-D5A64A01E789}" destId="{D0381FAC-9239-4F07-83A1-4A9278097B0D}" srcOrd="0" destOrd="0" presId="urn:microsoft.com/office/officeart/2005/8/layout/hierarchy1"/>
    <dgm:cxn modelId="{3F81C62B-1E15-4B6C-BEDE-91A743139500}" type="presParOf" srcId="{D0381FAC-9239-4F07-83A1-4A9278097B0D}" destId="{D7FECA77-BBE2-45F8-B653-32B2ACE62E41}" srcOrd="0" destOrd="0" presId="urn:microsoft.com/office/officeart/2005/8/layout/hierarchy1"/>
    <dgm:cxn modelId="{797FB8F3-671E-4A13-BA32-9116298D3ED4}" type="presParOf" srcId="{D0381FAC-9239-4F07-83A1-4A9278097B0D}" destId="{4EE634B0-6751-457B-8766-9FB89228BF5B}" srcOrd="1" destOrd="0" presId="urn:microsoft.com/office/officeart/2005/8/layout/hierarchy1"/>
    <dgm:cxn modelId="{5FC5BD99-E479-46AF-9261-4D238ED5039C}" type="presParOf" srcId="{0CE69055-BDF1-41E0-B886-D5A64A01E789}" destId="{ABE51F73-84C1-4975-927F-5E6C98256667}" srcOrd="1" destOrd="0" presId="urn:microsoft.com/office/officeart/2005/8/layout/hierarchy1"/>
    <dgm:cxn modelId="{C57445A9-5984-47C0-BCD3-17C595F91ABD}" type="presParOf" srcId="{ABE51F73-84C1-4975-927F-5E6C98256667}" destId="{8EC0D3EB-171F-4FF2-B840-44632BDFA932}" srcOrd="0" destOrd="0" presId="urn:microsoft.com/office/officeart/2005/8/layout/hierarchy1"/>
    <dgm:cxn modelId="{411F4E43-843C-4320-9FE9-CB903AC40249}" type="presParOf" srcId="{ABE51F73-84C1-4975-927F-5E6C98256667}" destId="{CE3390B6-97FC-40B5-9241-BBA509ECD8F3}" srcOrd="1" destOrd="0" presId="urn:microsoft.com/office/officeart/2005/8/layout/hierarchy1"/>
    <dgm:cxn modelId="{30BCD013-B1B6-4AD3-BF3E-95D1992D6CD6}" type="presParOf" srcId="{CE3390B6-97FC-40B5-9241-BBA509ECD8F3}" destId="{4D3F1A54-39FC-459A-8C20-AFCA3F27FC43}" srcOrd="0" destOrd="0" presId="urn:microsoft.com/office/officeart/2005/8/layout/hierarchy1"/>
    <dgm:cxn modelId="{40C49060-65E1-465A-BA4B-2FC04C0423C0}" type="presParOf" srcId="{4D3F1A54-39FC-459A-8C20-AFCA3F27FC43}" destId="{D3A539FA-DEE9-4943-B3E2-F485790FED4D}" srcOrd="0" destOrd="0" presId="urn:microsoft.com/office/officeart/2005/8/layout/hierarchy1"/>
    <dgm:cxn modelId="{9EA5D624-80BE-4B0D-A294-4A1FA61F8B8B}" type="presParOf" srcId="{4D3F1A54-39FC-459A-8C20-AFCA3F27FC43}" destId="{ACE05D10-98B2-4647-8B41-CC7DF96372F1}" srcOrd="1" destOrd="0" presId="urn:microsoft.com/office/officeart/2005/8/layout/hierarchy1"/>
    <dgm:cxn modelId="{BB46BE7D-A68E-427D-BB97-E69D1562693C}" type="presParOf" srcId="{CE3390B6-97FC-40B5-9241-BBA509ECD8F3}" destId="{39CDB73C-2579-4DA9-A830-2B2D4D12DB0C}" srcOrd="1" destOrd="0" presId="urn:microsoft.com/office/officeart/2005/8/layout/hierarchy1"/>
    <dgm:cxn modelId="{9DF1D4E2-3917-4ADC-9948-F7CBDDB42E4B}" type="presParOf" srcId="{39CDB73C-2579-4DA9-A830-2B2D4D12DB0C}" destId="{D646E9FB-D88A-4B75-8ADA-0E6AC7BDBBBD}" srcOrd="0" destOrd="0" presId="urn:microsoft.com/office/officeart/2005/8/layout/hierarchy1"/>
    <dgm:cxn modelId="{4D29D94B-21DA-48C5-ACE0-B5B993730094}" type="presParOf" srcId="{39CDB73C-2579-4DA9-A830-2B2D4D12DB0C}" destId="{CDF1A173-1A18-4C48-8F10-24CBD14D4993}" srcOrd="1" destOrd="0" presId="urn:microsoft.com/office/officeart/2005/8/layout/hierarchy1"/>
    <dgm:cxn modelId="{503D12DE-A465-4558-B2B3-52C056D98F63}" type="presParOf" srcId="{CDF1A173-1A18-4C48-8F10-24CBD14D4993}" destId="{C6D399AD-C3D2-4464-8A5B-554ABF0D7D49}" srcOrd="0" destOrd="0" presId="urn:microsoft.com/office/officeart/2005/8/layout/hierarchy1"/>
    <dgm:cxn modelId="{CAD39191-D3C9-4842-9BE3-F0C66FA28BEF}" type="presParOf" srcId="{C6D399AD-C3D2-4464-8A5B-554ABF0D7D49}" destId="{D3D9B59C-C431-4C29-9150-3BB49CEFDC0C}" srcOrd="0" destOrd="0" presId="urn:microsoft.com/office/officeart/2005/8/layout/hierarchy1"/>
    <dgm:cxn modelId="{92031C03-10A2-463F-B895-CF9297F399C8}" type="presParOf" srcId="{C6D399AD-C3D2-4464-8A5B-554ABF0D7D49}" destId="{6AB245A1-671D-4BD9-B1FE-9FC7E6D171F4}" srcOrd="1" destOrd="0" presId="urn:microsoft.com/office/officeart/2005/8/layout/hierarchy1"/>
    <dgm:cxn modelId="{33D33981-85D0-4131-9B7F-65E8A7036335}" type="presParOf" srcId="{CDF1A173-1A18-4C48-8F10-24CBD14D4993}" destId="{84EB1ABB-F31A-4372-B247-B6AEFFC12309}" srcOrd="1" destOrd="0" presId="urn:microsoft.com/office/officeart/2005/8/layout/hierarchy1"/>
    <dgm:cxn modelId="{47F2B75A-3673-4F87-9153-694CE013BCD8}" type="presParOf" srcId="{39CDB73C-2579-4DA9-A830-2B2D4D12DB0C}" destId="{05295B42-1B0A-4BFF-9043-13EAE3A9DBD2}" srcOrd="2" destOrd="0" presId="urn:microsoft.com/office/officeart/2005/8/layout/hierarchy1"/>
    <dgm:cxn modelId="{F2D324BE-790F-46DD-91D3-C6D29431BF03}" type="presParOf" srcId="{39CDB73C-2579-4DA9-A830-2B2D4D12DB0C}" destId="{4F4A4733-E5FB-414A-B8C6-B07F01993EE2}" srcOrd="3" destOrd="0" presId="urn:microsoft.com/office/officeart/2005/8/layout/hierarchy1"/>
    <dgm:cxn modelId="{5CB7CC6A-7672-4823-A72D-F8B6E3BDC0DC}" type="presParOf" srcId="{4F4A4733-E5FB-414A-B8C6-B07F01993EE2}" destId="{94632F15-C4AD-4653-B084-072C5321011B}" srcOrd="0" destOrd="0" presId="urn:microsoft.com/office/officeart/2005/8/layout/hierarchy1"/>
    <dgm:cxn modelId="{687CFF31-8A9A-496A-8438-45848E15CAB1}" type="presParOf" srcId="{94632F15-C4AD-4653-B084-072C5321011B}" destId="{333583D4-A3A5-49F7-BA63-007C0BA73E58}" srcOrd="0" destOrd="0" presId="urn:microsoft.com/office/officeart/2005/8/layout/hierarchy1"/>
    <dgm:cxn modelId="{E9F4BAA8-D315-4A2C-BA22-027FFC5A77B1}" type="presParOf" srcId="{94632F15-C4AD-4653-B084-072C5321011B}" destId="{222523D2-3C1D-414B-9B4A-35956BC9A71C}" srcOrd="1" destOrd="0" presId="urn:microsoft.com/office/officeart/2005/8/layout/hierarchy1"/>
    <dgm:cxn modelId="{7FEE9000-7FE8-474C-A504-3978966076B8}" type="presParOf" srcId="{4F4A4733-E5FB-414A-B8C6-B07F01993EE2}" destId="{5C386B3E-A371-4730-94DE-8DA016B04A5B}" srcOrd="1" destOrd="0" presId="urn:microsoft.com/office/officeart/2005/8/layout/hierarchy1"/>
    <dgm:cxn modelId="{F1A69306-8EE9-493C-8274-D50A5F416484}" type="presParOf" srcId="{39CDB73C-2579-4DA9-A830-2B2D4D12DB0C}" destId="{4B07192A-085A-40E9-8490-A4A0658D8963}" srcOrd="4" destOrd="0" presId="urn:microsoft.com/office/officeart/2005/8/layout/hierarchy1"/>
    <dgm:cxn modelId="{7D263612-5587-46EF-A431-3E7EE8C2CED3}" type="presParOf" srcId="{39CDB73C-2579-4DA9-A830-2B2D4D12DB0C}" destId="{F71581A5-3590-4D37-9AFD-B0DA750F2D10}" srcOrd="5" destOrd="0" presId="urn:microsoft.com/office/officeart/2005/8/layout/hierarchy1"/>
    <dgm:cxn modelId="{397AA260-9A3B-418A-9CFE-756BB8D2BDCE}" type="presParOf" srcId="{F71581A5-3590-4D37-9AFD-B0DA750F2D10}" destId="{67B6A98E-A296-43F3-98A9-E121A2CC3022}" srcOrd="0" destOrd="0" presId="urn:microsoft.com/office/officeart/2005/8/layout/hierarchy1"/>
    <dgm:cxn modelId="{D44F2ACF-5742-4FD9-B2BD-C2F622D98F11}" type="presParOf" srcId="{67B6A98E-A296-43F3-98A9-E121A2CC3022}" destId="{C2A63519-A620-4EBE-9D21-E5C5B9E694F0}" srcOrd="0" destOrd="0" presId="urn:microsoft.com/office/officeart/2005/8/layout/hierarchy1"/>
    <dgm:cxn modelId="{71B9FCD4-902C-400C-8AF5-7584A09CA710}" type="presParOf" srcId="{67B6A98E-A296-43F3-98A9-E121A2CC3022}" destId="{372EBD77-F3E9-4368-93FE-517468903CC0}" srcOrd="1" destOrd="0" presId="urn:microsoft.com/office/officeart/2005/8/layout/hierarchy1"/>
    <dgm:cxn modelId="{20226D14-216F-4758-9C8F-8A57DB532C01}" type="presParOf" srcId="{F71581A5-3590-4D37-9AFD-B0DA750F2D10}" destId="{6AD2A32D-89C3-434B-9DD0-17C5957B5263}" srcOrd="1" destOrd="0" presId="urn:microsoft.com/office/officeart/2005/8/layout/hierarchy1"/>
    <dgm:cxn modelId="{39B5854F-2721-4A12-AB6F-028DB12D9D11}" type="presParOf" srcId="{1EDB3CB8-0115-4B4F-B39C-6E351A0B07CC}" destId="{91B6C806-DEE3-4A91-B9D6-62636820A135}" srcOrd="6" destOrd="0" presId="urn:microsoft.com/office/officeart/2005/8/layout/hierarchy1"/>
    <dgm:cxn modelId="{D6270D11-6EA3-438F-A032-0CDB99BEB0E6}" type="presParOf" srcId="{1EDB3CB8-0115-4B4F-B39C-6E351A0B07CC}" destId="{91846BAD-48B0-4A9D-ADFF-A816AC66F56D}" srcOrd="7" destOrd="0" presId="urn:microsoft.com/office/officeart/2005/8/layout/hierarchy1"/>
    <dgm:cxn modelId="{69A4139C-B9EE-4B6A-8558-534EED556548}" type="presParOf" srcId="{91846BAD-48B0-4A9D-ADFF-A816AC66F56D}" destId="{228816EB-37F9-4B95-8E9A-A2422266E3C8}" srcOrd="0" destOrd="0" presId="urn:microsoft.com/office/officeart/2005/8/layout/hierarchy1"/>
    <dgm:cxn modelId="{D1AD8E26-F39E-4B25-A47C-4ECA2C961639}" type="presParOf" srcId="{228816EB-37F9-4B95-8E9A-A2422266E3C8}" destId="{E67291DA-C5C4-4864-AE6F-D9867CBE0115}" srcOrd="0" destOrd="0" presId="urn:microsoft.com/office/officeart/2005/8/layout/hierarchy1"/>
    <dgm:cxn modelId="{13EB404D-1BEB-4772-AA21-AEDE290B8F1A}" type="presParOf" srcId="{228816EB-37F9-4B95-8E9A-A2422266E3C8}" destId="{A163A378-0F19-425D-9384-3C7A502803D7}" srcOrd="1" destOrd="0" presId="urn:microsoft.com/office/officeart/2005/8/layout/hierarchy1"/>
    <dgm:cxn modelId="{0321B5DF-3789-4B63-8F2D-DD62EC1B7F32}" type="presParOf" srcId="{91846BAD-48B0-4A9D-ADFF-A816AC66F56D}" destId="{B58BF693-2BF1-4456-BB9B-20A698A31AA7}" srcOrd="1" destOrd="0" presId="urn:microsoft.com/office/officeart/2005/8/layout/hierarchy1"/>
    <dgm:cxn modelId="{DDAF8CD7-BF13-4E72-BBE3-36578428B504}" type="presParOf" srcId="{1EDB3CB8-0115-4B4F-B39C-6E351A0B07CC}" destId="{2DDB3E90-869C-4BFD-B92E-E617AD9204B1}" srcOrd="8" destOrd="0" presId="urn:microsoft.com/office/officeart/2005/8/layout/hierarchy1"/>
    <dgm:cxn modelId="{1C8DD474-D87E-44ED-A608-CC9A030EBD63}" type="presParOf" srcId="{1EDB3CB8-0115-4B4F-B39C-6E351A0B07CC}" destId="{290C42DA-7AA5-46AD-8A11-AAB139E4A8F5}" srcOrd="9" destOrd="0" presId="urn:microsoft.com/office/officeart/2005/8/layout/hierarchy1"/>
    <dgm:cxn modelId="{D6E278B7-9419-434A-87B8-4A6534DDAF07}" type="presParOf" srcId="{290C42DA-7AA5-46AD-8A11-AAB139E4A8F5}" destId="{A82D1E14-2C14-446C-8267-9273ED059A92}" srcOrd="0" destOrd="0" presId="urn:microsoft.com/office/officeart/2005/8/layout/hierarchy1"/>
    <dgm:cxn modelId="{A6F19304-5EC1-4554-9960-52115A862114}" type="presParOf" srcId="{A82D1E14-2C14-446C-8267-9273ED059A92}" destId="{DB33FF12-9E0F-4FD4-B2ED-0F7C6F1F0DB2}" srcOrd="0" destOrd="0" presId="urn:microsoft.com/office/officeart/2005/8/layout/hierarchy1"/>
    <dgm:cxn modelId="{B445D3EA-9B42-475D-9165-AD2017711772}" type="presParOf" srcId="{A82D1E14-2C14-446C-8267-9273ED059A92}" destId="{647E6A8F-27CA-4317-A15B-6F2851F6DD63}" srcOrd="1" destOrd="0" presId="urn:microsoft.com/office/officeart/2005/8/layout/hierarchy1"/>
    <dgm:cxn modelId="{138F2F87-CDB7-4CAA-B470-1AAA7762F36E}" type="presParOf" srcId="{290C42DA-7AA5-46AD-8A11-AAB139E4A8F5}" destId="{D8E9ACA4-249A-4AE3-B6EF-B7344747D3D8}" srcOrd="1" destOrd="0" presId="urn:microsoft.com/office/officeart/2005/8/layout/hierarchy1"/>
    <dgm:cxn modelId="{CE5E2E85-DEAF-43E2-9EBA-3D76F58E1E06}" type="presParOf" srcId="{1EDB3CB8-0115-4B4F-B39C-6E351A0B07CC}" destId="{4706A74B-AEBA-4CF0-9187-3AB625088235}" srcOrd="10" destOrd="0" presId="urn:microsoft.com/office/officeart/2005/8/layout/hierarchy1"/>
    <dgm:cxn modelId="{FDDC8249-1CAF-4B97-B0E5-AEDE5A2C6902}" type="presParOf" srcId="{1EDB3CB8-0115-4B4F-B39C-6E351A0B07CC}" destId="{E62092D6-B7E1-4CE1-9359-F22A7327F073}" srcOrd="11" destOrd="0" presId="urn:microsoft.com/office/officeart/2005/8/layout/hierarchy1"/>
    <dgm:cxn modelId="{33F90291-520A-42E5-B70B-5326C3EAFF10}" type="presParOf" srcId="{E62092D6-B7E1-4CE1-9359-F22A7327F073}" destId="{BF0AC091-D778-4E37-9DCE-A509AA462C07}" srcOrd="0" destOrd="0" presId="urn:microsoft.com/office/officeart/2005/8/layout/hierarchy1"/>
    <dgm:cxn modelId="{9F9E915B-7743-48A2-A7A4-7A1E461EAE53}" type="presParOf" srcId="{BF0AC091-D778-4E37-9DCE-A509AA462C07}" destId="{4BA537E4-04D3-4B5D-8431-650D75B63361}" srcOrd="0" destOrd="0" presId="urn:microsoft.com/office/officeart/2005/8/layout/hierarchy1"/>
    <dgm:cxn modelId="{E6661667-F6DA-4F14-B1F1-F7754E4E99CA}" type="presParOf" srcId="{BF0AC091-D778-4E37-9DCE-A509AA462C07}" destId="{6793B400-1040-41C1-813B-89F4C12AF8F3}" srcOrd="1" destOrd="0" presId="urn:microsoft.com/office/officeart/2005/8/layout/hierarchy1"/>
    <dgm:cxn modelId="{B6A01AA0-5908-4668-A6EA-778F3A4B4D50}" type="presParOf" srcId="{E62092D6-B7E1-4CE1-9359-F22A7327F073}" destId="{5D7EA6DE-5AFE-45D8-AAD7-185DBBD3956D}" srcOrd="1" destOrd="0" presId="urn:microsoft.com/office/officeart/2005/8/layout/hierarchy1"/>
    <dgm:cxn modelId="{7C6D9631-1DA8-4FBF-897D-624189A746A1}" type="presParOf" srcId="{1EDB3CB8-0115-4B4F-B39C-6E351A0B07CC}" destId="{96FFDB06-D977-49A9-BC42-3407647C63CA}" srcOrd="12" destOrd="0" presId="urn:microsoft.com/office/officeart/2005/8/layout/hierarchy1"/>
    <dgm:cxn modelId="{5B85D6C9-9724-4F16-981C-B6A35D00BB4E}" type="presParOf" srcId="{1EDB3CB8-0115-4B4F-B39C-6E351A0B07CC}" destId="{1E190BE5-C10B-48CA-9874-5045DF1C9778}" srcOrd="13" destOrd="0" presId="urn:microsoft.com/office/officeart/2005/8/layout/hierarchy1"/>
    <dgm:cxn modelId="{C503A639-8D0A-4324-B533-0A6B8F0069FB}" type="presParOf" srcId="{1E190BE5-C10B-48CA-9874-5045DF1C9778}" destId="{A2080582-8233-452A-9479-2B438A2135B7}" srcOrd="0" destOrd="0" presId="urn:microsoft.com/office/officeart/2005/8/layout/hierarchy1"/>
    <dgm:cxn modelId="{A583AB10-9000-4A2C-849A-3CF044D637E9}" type="presParOf" srcId="{A2080582-8233-452A-9479-2B438A2135B7}" destId="{C513DEB4-2946-463B-BAD8-DB87163862FC}" srcOrd="0" destOrd="0" presId="urn:microsoft.com/office/officeart/2005/8/layout/hierarchy1"/>
    <dgm:cxn modelId="{D9E30AC1-34F4-4DCB-A4A2-010B29C85DF2}" type="presParOf" srcId="{A2080582-8233-452A-9479-2B438A2135B7}" destId="{849629B8-9D7A-405A-BD4A-8DF5A0FC14E7}" srcOrd="1" destOrd="0" presId="urn:microsoft.com/office/officeart/2005/8/layout/hierarchy1"/>
    <dgm:cxn modelId="{AFF443CD-017D-430F-B51D-EA25D7E43859}" type="presParOf" srcId="{1E190BE5-C10B-48CA-9874-5045DF1C9778}" destId="{06FF4416-8177-4509-9295-D40F54889D5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F8CA3-A02F-4A70-B800-5D88DB78742D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7156F-7052-4E28-8B3B-DE5FB585C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7156F-7052-4E28-8B3B-DE5FB585CA7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358246" cy="6572272"/>
          </a:xfrm>
        </p:spPr>
        <p:txBody>
          <a:bodyPr>
            <a:normAutofit lnSpcReduction="10000"/>
          </a:bodyPr>
          <a:lstStyle/>
          <a:p>
            <a:pPr algn="r">
              <a:defRPr/>
            </a:pPr>
            <a:endParaRPr lang="ru-RU" sz="1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r">
              <a:defRPr/>
            </a:pPr>
            <a:r>
              <a:rPr lang="ru-RU" sz="1800" b="1" i="1" dirty="0" smtClean="0">
                <a:solidFill>
                  <a:schemeClr val="bg1"/>
                </a:solidFill>
              </a:rPr>
              <a:t>«Не из страха, но из чувства долга должно</a:t>
            </a: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i="1" dirty="0" smtClean="0">
                <a:solidFill>
                  <a:schemeClr val="bg1"/>
                </a:solidFill>
              </a:rPr>
              <a:t>воздерживаться от дурных поступков»</a:t>
            </a: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i="1" dirty="0" smtClean="0">
                <a:solidFill>
                  <a:schemeClr val="bg1"/>
                </a:solidFill>
              </a:rPr>
              <a:t>Демокрит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практических достижений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социального педагога ГКОУ «Таремский детский дом»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Федяевой Натальи Александровны</a:t>
            </a:r>
          </a:p>
          <a:p>
            <a:pPr>
              <a:lnSpc>
                <a:spcPct val="12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</a:t>
            </a:r>
          </a:p>
          <a:p>
            <a:pPr algn="l"/>
            <a:r>
              <a:rPr lang="ru-RU" sz="2100" dirty="0" smtClean="0">
                <a:solidFill>
                  <a:srgbClr val="002060"/>
                </a:solidFill>
              </a:rPr>
              <a:t>                                   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</a:t>
            </a:r>
            <a:r>
              <a:rPr lang="ru-RU" sz="1800" b="1" dirty="0" smtClean="0">
                <a:solidFill>
                  <a:schemeClr val="bg1"/>
                </a:solidFill>
              </a:rPr>
              <a:t>2015 год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"/>
            <a:ext cx="2996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Визитная карточка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Наташа\Мои документы\Грамо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071810"/>
            <a:ext cx="2786050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Наташа\Мои документы\Фот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57760"/>
            <a:ext cx="1285884" cy="1565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Диапазон личного вклада</a:t>
            </a:r>
            <a:endParaRPr lang="ru-RU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286808" cy="516733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600" dirty="0" smtClean="0"/>
          </a:p>
          <a:p>
            <a:pPr lvl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8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8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8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8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ru-RU" sz="1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42844" y="714356"/>
          <a:ext cx="885831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http://www.legaladvicefirm.com/wp-content/uploads/2014/04/8552431_l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51115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Успешность устройства выпускников в самостоятельной жизни</a:t>
            </a:r>
            <a:endParaRPr lang="ru-RU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715432" cy="4775647"/>
        </p:xfrm>
        <a:graphic>
          <a:graphicData uri="http://schemas.openxmlformats.org/drawingml/2006/table">
            <a:tbl>
              <a:tblPr/>
              <a:tblGrid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</a:tblGrid>
              <a:tr h="1012334">
                <a:tc gridSpan="1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Информация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выпускниках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ГКОУ «Таремский  детский дом» за 5 лет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2011-2015 г.г.)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6468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выпускников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Получили  профессиональное образование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Продолжают обучение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Трудоустроены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Проходили службу в Армии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Живут в официальном браке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Отбывали срок в местах лишения свободы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Потеряли жилье (продажа, сгорело и т.п.)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Лишены родит прав в отношении своих детей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Алкоголи-зируются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Употребляют наркотические вещества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Умерли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6106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68%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357158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07257" y="4679165"/>
            <a:ext cx="200026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821637" y="4679165"/>
            <a:ext cx="200026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571736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286116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000496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714876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429256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179355" y="4679165"/>
            <a:ext cx="200026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143768" y="657227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392941" y="4607727"/>
            <a:ext cx="207170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929454" y="4572008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643834" y="4643446"/>
            <a:ext cx="200026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8143932" cy="128588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Результативность</a:t>
            </a:r>
            <a:r>
              <a:rPr lang="ru-RU" sz="27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+mn-lt"/>
              </a:rPr>
            </a:br>
            <a:r>
              <a:rPr lang="ru-RU" sz="2700" b="1" dirty="0" smtClean="0">
                <a:solidFill>
                  <a:schemeClr val="bg1"/>
                </a:solidFill>
                <a:effectLst/>
                <a:latin typeface="+mn-lt"/>
              </a:rPr>
              <a:t>Уровень развития  социализированности </a:t>
            </a:r>
            <a:br>
              <a:rPr lang="ru-RU" sz="2700" b="1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700" b="1" dirty="0" smtClean="0">
                <a:solidFill>
                  <a:schemeClr val="bg1"/>
                </a:solidFill>
                <a:effectLst/>
                <a:latin typeface="+mn-lt"/>
              </a:rPr>
              <a:t>воспитанников</a:t>
            </a:r>
            <a:br>
              <a:rPr lang="ru-RU" sz="2700" b="1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b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методика М.И.Рожкова)</a:t>
            </a:r>
            <a:endParaRPr lang="ru-RU" sz="2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285860"/>
            <a:ext cx="792480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1 -  адаптированность – активное  приспособление к условиям социальной сферы;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2 -  автономность – совокупность установок на себя, самооценка;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3 -  активность – готовность к социальным действиям;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4 -  нравственность – степень сформированности гуманистических ценностей.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643050"/>
          <a:ext cx="7215238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http://www.legaladvicefirm.com/wp-content/uploads/2014/04/8552431_l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52400"/>
            <a:ext cx="6786610" cy="14192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2060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Уровень сформированности правовых знаний воспитанников </a:t>
            </a:r>
            <a:r>
              <a:rPr lang="ru-RU" sz="2700" dirty="0" smtClean="0">
                <a:solidFill>
                  <a:srgbClr val="002060"/>
                </a:solidFill>
                <a:effectLst/>
                <a:latin typeface="+mn-lt"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857488" y="4357694"/>
          <a:ext cx="400052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714876" y="1785926"/>
          <a:ext cx="4286280" cy="2262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596" y="1857364"/>
          <a:ext cx="407196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Рисунок 8" descr="http://www.legaladvicefirm.com/wp-content/uploads/2014/04/8552431_l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24800" cy="571528"/>
          </a:xfrm>
        </p:spPr>
        <p:txBody>
          <a:bodyPr anchor="t"/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effectLst/>
                <a:latin typeface="+mn-lt"/>
              </a:rPr>
              <a:t>Транслируемость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4282" y="857233"/>
          <a:ext cx="8715404" cy="17927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6"/>
                <a:gridCol w="3643338"/>
              </a:tblGrid>
              <a:tr h="358994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Область  применения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6955">
                <a:tc>
                  <a:txBody>
                    <a:bodyPr/>
                    <a:lstStyle/>
                    <a:p>
                      <a:pPr lvl="0"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1.  Представление опыта</a:t>
                      </a:r>
                    </a:p>
                    <a:p>
                      <a:pPr lvl="0"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2. Демонстрация  полученных результатов</a:t>
                      </a:r>
                    </a:p>
                    <a:p>
                      <a:pPr lvl="0"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3. Повышение профессионального уровня специалистов</a:t>
                      </a:r>
                    </a:p>
                    <a:p>
                      <a:pPr lvl="0"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4. Использование в качестве дидактического материала 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На практических семинарах, методических объединениях, с использованием интернет-ресурсов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14282" y="2571744"/>
          <a:ext cx="8715404" cy="25212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6"/>
                <a:gridCol w="3643338"/>
              </a:tblGrid>
              <a:tr h="344873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Трансляция результата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5457">
                <a:tc>
                  <a:txBody>
                    <a:bodyPr/>
                    <a:lstStyle/>
                    <a:p>
                      <a:pPr lvl="0" algn="ctr"/>
                      <a:r>
                        <a:rPr lang="ru-RU" altLang="ru-RU" sz="1600" u="sng" dirty="0" smtClean="0">
                          <a:solidFill>
                            <a:schemeClr val="bg1"/>
                          </a:solidFill>
                        </a:rPr>
                        <a:t>был представлен:</a:t>
                      </a:r>
                    </a:p>
                    <a:p>
                      <a:pPr lvl="0" algn="ctr"/>
                      <a:r>
                        <a:rPr lang="ru-RU" altLang="ru-RU" sz="1600" dirty="0" smtClean="0">
                          <a:solidFill>
                            <a:schemeClr val="bg1"/>
                          </a:solidFill>
                        </a:rPr>
                        <a:t>- на сайте учреждения – презентация «Основы правового воспитания» </a:t>
                      </a:r>
                    </a:p>
                    <a:p>
                      <a:pPr lvl="0" algn="ctr"/>
                      <a:r>
                        <a:rPr lang="ru-RU" altLang="ru-RU" sz="1600" dirty="0" smtClean="0">
                          <a:solidFill>
                            <a:schemeClr val="bg1"/>
                          </a:solidFill>
                        </a:rPr>
                        <a:t>-  на областном семинаре социальных педагогов детских домов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«Особенности организации и проведения профилактической работы  с детьми-сиротами, обучающимися в профессиональных образовательных организациях»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u="sng" dirty="0" smtClean="0">
                          <a:solidFill>
                            <a:schemeClr val="bg1"/>
                          </a:solidFill>
                        </a:rPr>
                        <a:t>может быть  использован:</a:t>
                      </a:r>
                    </a:p>
                    <a:p>
                      <a:pPr lvl="0" algn="ctr"/>
                      <a:r>
                        <a:rPr lang="ru-RU" altLang="ru-RU" sz="1600" dirty="0" smtClean="0">
                          <a:solidFill>
                            <a:schemeClr val="bg1"/>
                          </a:solidFill>
                        </a:rPr>
                        <a:t>социальными педагогами и воспитателями учреждений для детей-сирот, общеобразовательных школ,  специалистами организаций системы профилактики педагогами дополнительного образования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14282" y="5072075"/>
          <a:ext cx="8715404" cy="167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36049"/>
                <a:gridCol w="2536049"/>
                <a:gridCol w="3643306"/>
              </a:tblGrid>
              <a:tr h="33626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Трудности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6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dirty="0" smtClean="0">
                          <a:solidFill>
                            <a:schemeClr val="bg1"/>
                          </a:solidFill>
                        </a:rPr>
                        <a:t>Нестабильность контингента в детском доме 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lvl="0" algn="ctr"/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Недостаточно методического материала, адаптированного для детей с ОВЗ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Отсутствие оптимальной предметно ­ пространственной среды, где бы  ребенок мог</a:t>
                      </a:r>
                      <a:r>
                        <a:rPr lang="ru-RU" altLang="ru-RU" sz="1600" dirty="0" smtClean="0">
                          <a:solidFill>
                            <a:schemeClr val="bg1"/>
                          </a:solidFill>
                        </a:rPr>
                        <a:t> быть в ситуации успеха,  оценить свои знания в свободной соревновательной форме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924800" cy="42862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Литература</a:t>
            </a:r>
            <a:endParaRPr lang="ru-RU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785794"/>
            <a:ext cx="8286808" cy="578647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литература: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1.Н.В.Владимирова, Х. Спаньярд «Шаг за шагом. Индивидуальное консультирование выпускников детских домов и школ-интернатов», М., 2007 г.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2.Гражданско-правовое воспитание школьников. 8-11 классы. Методические рекомендации. Разработки мероприятий. Методическое пособие/О. А. Северина.-М.: Изд. «Глобус», 2010 г.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3.Журнал «Беспризорник», №1, М., 2015 г.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4.Научно – практический журнал  «Управление современной школой. Завуч.», № 8, 2010 г.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Нижегородское образование, № 2, 2013 г.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6.Общественно - аналитический журнал «Детский дом», № 4 (37), 2010 г.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С.А.Козлова «Мы имеем право!»: [Учебно – методическое пособие для педагогических коллективов детских учреждений], М.: ОБРУЧ, 2010 г.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</a:rPr>
              <a:t>Источники: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</a:rPr>
              <a:t>1. Детский правовой сайт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</a:rPr>
              <a:t>2. Сайт «Трудные дети. Педагогическая энциклопедия»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</a:rPr>
              <a:t>3.</a:t>
            </a:r>
            <a:r>
              <a:rPr lang="ru-RU" sz="1800" dirty="0" smtClean="0">
                <a:solidFill>
                  <a:schemeClr val="bg1"/>
                </a:solidFill>
              </a:rPr>
              <a:t> http://www.bestreferat.ru/referat-136810.html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cs typeface="Times New Roman" pitchFamily="18" charset="0"/>
              </a:rPr>
              <a:t>Повышение правовой социализации детей-сирот и  детей, оставшихся без попечения родителей, как условие подготовки их к самостоятельной жизни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cs typeface="Times New Roman" pitchFamily="18" charset="0"/>
              </a:rPr>
              <a:t>в современном обществе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Наташа\Рабочий стол\Социальный педагог\Аттестация\фото\P1030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500570"/>
            <a:ext cx="2500330" cy="2160000"/>
          </a:xfrm>
          <a:prstGeom prst="rect">
            <a:avLst/>
          </a:prstGeom>
          <a:noFill/>
        </p:spPr>
      </p:pic>
      <p:pic>
        <p:nvPicPr>
          <p:cNvPr id="1028" name="Picture 4" descr="C:\Documents and Settings\Наташа\Рабочий стол\Социальный педагог\Аттестация\статья в журнал\фото к статье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00570"/>
            <a:ext cx="1785950" cy="2160000"/>
          </a:xfrm>
          <a:prstGeom prst="rect">
            <a:avLst/>
          </a:prstGeom>
          <a:noFill/>
        </p:spPr>
      </p:pic>
      <p:pic>
        <p:nvPicPr>
          <p:cNvPr id="1029" name="Picture 5" descr="C:\Documents and Settings\Наташа\Рабочий стол\Социальный педагог\Аттестация\статья в журнал\фото к статье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500570"/>
            <a:ext cx="2286016" cy="2160000"/>
          </a:xfrm>
          <a:prstGeom prst="rect">
            <a:avLst/>
          </a:prstGeom>
          <a:noFill/>
        </p:spPr>
      </p:pic>
      <p:pic>
        <p:nvPicPr>
          <p:cNvPr id="1030" name="Picture 6" descr="C:\Documents and Settings\Наташа\Рабочий стол\Социальный педагог\Аттестация\статья в журнал\фото к статье\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4500570"/>
            <a:ext cx="2071702" cy="2160000"/>
          </a:xfrm>
          <a:prstGeom prst="rect">
            <a:avLst/>
          </a:prstGeom>
          <a:noFill/>
        </p:spPr>
      </p:pic>
      <p:pic>
        <p:nvPicPr>
          <p:cNvPr id="10" name="Рисунок 9" descr="http://www.legaladvicefirm.com/wp-content/uploads/2014/04/8552431_l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www.legaladvicefirm.com/wp-content/uploads/2014/04/8552431_l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50004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Условия формирования личного вклада педагога</a:t>
            </a:r>
            <a:endParaRPr lang="ru-RU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7924800" cy="465774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928670"/>
          <a:ext cx="8572559" cy="5745480"/>
        </p:xfrm>
        <a:graphic>
          <a:graphicData uri="http://schemas.openxmlformats.org/drawingml/2006/table">
            <a:tbl>
              <a:tblPr/>
              <a:tblGrid>
                <a:gridCol w="2357454"/>
                <a:gridCol w="6215105"/>
              </a:tblGrid>
              <a:tr h="216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5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5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2013-2015 гг.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</a:tr>
              <a:tr h="867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совещаниях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Эффективность работы по профилактике самовольных уходов (побегов) воспитанников из детского дома».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по обеспечению социальных гарантий воспитанников».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Изучение жизнеустройства выпускников 2015 года».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867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Выступления 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педагогических советах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Педагогическая характеристика воспитанника, требования к её составлению».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ориентация и подготовка воспитанников к самостоятельной жизни».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183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и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выступление 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семинарах социальных педагогов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Координация деятельности по совершенствованию работы по социальной адаптации детей-сирот и детей, оставшихся без попечения родителей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 организации и проведения профилактической работы  с детьми-сиротами, обучающимися в профессиональных образовательных организациях» по теме: «Оказание помощи детям сиротам в адаптации и социализации, приобретении навыков самостоятельной жизни и профессиональном определении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867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по социально-педагогической направленности 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-Система  занятий 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теме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и закон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</a:rPr>
                        <a:t>(рассмотрено на педсовете, протокол № 1 от 27.02.2013 года). 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-Продолжение работы по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системе  занятий 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и закон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в 2014-2015 гг.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01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разработке и апробации программы «Подготовка воспитанников детских домов к  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самостоятельной жизни в современном 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обществе»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Модуль «</a:t>
                      </a:r>
                      <a:r>
                        <a:rPr lang="ru-RU" sz="145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Правовое воспитание</a:t>
                      </a:r>
                      <a:r>
                        <a:rPr lang="ru-RU" sz="145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». </a:t>
                      </a:r>
                      <a:endParaRPr lang="ru-RU" sz="145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929" marR="339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785818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Актуальность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8401080" cy="5072098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/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928670"/>
            <a:ext cx="6500858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Юридическая неосведомлённость  воспитанников – отсутствие знаний об ответственности и о последствиях, которые влечет за собой нарушение закона. 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2071678"/>
            <a:ext cx="6500858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Неумение выпускников детских домов найти себе увлекательное дело, разнообразить жизнь достойными способами.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3214686"/>
            <a:ext cx="6500858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Недостаточность положительного опыта воспитанников в сфере социально-правовых отношений.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85918" y="4357694"/>
            <a:ext cx="6500858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Возвращение воспитанников в неблагополучную среду, из которой они когда-то были изъяты.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4546" y="5429264"/>
            <a:ext cx="6500858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Из-за своей конформности  воспитанники  легко вовлекаются в групповые (организованные) формы преступности.</a:t>
            </a:r>
          </a:p>
        </p:txBody>
      </p:sp>
      <p:pic>
        <p:nvPicPr>
          <p:cNvPr id="13" name="Рисунок 12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/>
                <a:latin typeface="+mn-lt"/>
              </a:rPr>
              <a:t>Теоретическое обоснование личного вклада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 smtClean="0">
                <a:solidFill>
                  <a:schemeClr val="bg1"/>
                </a:solidFill>
              </a:rPr>
              <a:t>Конвенция ООН о правах ребенка </a:t>
            </a:r>
            <a:r>
              <a:rPr lang="ru-RU" sz="1800" dirty="0" smtClean="0">
                <a:solidFill>
                  <a:schemeClr val="bg1"/>
                </a:solidFill>
              </a:rPr>
              <a:t>призывает и взрослых, и детей строить свои взаимоотношения на нравственно-правовых нормах.</a:t>
            </a:r>
          </a:p>
          <a:p>
            <a:pPr algn="just"/>
            <a:endParaRPr lang="ru-RU" sz="1800" dirty="0" smtClean="0">
              <a:solidFill>
                <a:schemeClr val="bg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bg1"/>
                </a:solidFill>
              </a:rPr>
              <a:t>Воспитательные системы </a:t>
            </a:r>
            <a:r>
              <a:rPr lang="ru-RU" sz="1800" b="1" dirty="0" smtClean="0">
                <a:solidFill>
                  <a:schemeClr val="bg1"/>
                </a:solidFill>
              </a:rPr>
              <a:t>А.С. Макаренко, Я. Корчака, В.А. Сухомлинского </a:t>
            </a:r>
            <a:r>
              <a:rPr lang="ru-RU" sz="1800" dirty="0" smtClean="0">
                <a:solidFill>
                  <a:schemeClr val="bg1"/>
                </a:solidFill>
              </a:rPr>
              <a:t>основаны в разное время на базе разных учреждений, но имеют общие принципы: уважение личности ребёнка, его права на свободное развитие, защиту.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bg1"/>
                </a:solidFill>
              </a:rPr>
              <a:t>Я. Корчак </a:t>
            </a:r>
            <a:r>
              <a:rPr lang="ru-RU" sz="1800" dirty="0" smtClean="0">
                <a:solidFill>
                  <a:schemeClr val="bg1"/>
                </a:solidFill>
              </a:rPr>
              <a:t>утверждал, что развитие ребёнка создаётся признанием прав ребёнка: право на ошибку, на тайну, на собственность, на игру, скрыть о себе плохое и хорошее.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bg1"/>
                </a:solidFill>
              </a:rPr>
              <a:t>Особое место правовому воспитанию детей-сирот, их защите отводил </a:t>
            </a:r>
            <a:r>
              <a:rPr lang="ru-RU" sz="1800" b="1" dirty="0" smtClean="0">
                <a:solidFill>
                  <a:schemeClr val="bg1"/>
                </a:solidFill>
              </a:rPr>
              <a:t>А.А. Католиков</a:t>
            </a:r>
            <a:r>
              <a:rPr lang="ru-RU" sz="1800" dirty="0" smtClean="0">
                <a:solidFill>
                  <a:schemeClr val="bg1"/>
                </a:solidFill>
              </a:rPr>
              <a:t>: «необходимо создать законодательную педагогическую систему предупредительных мер, ограждающих детей от совершения правовых преступлений».</a:t>
            </a:r>
          </a:p>
          <a:p>
            <a:pPr algn="just"/>
            <a:endParaRPr lang="ru-RU" sz="1800" dirty="0" smtClean="0">
              <a:solidFill>
                <a:schemeClr val="bg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bg1"/>
                </a:solidFill>
              </a:rPr>
              <a:t>В исследованиях современных  авторов </a:t>
            </a:r>
            <a:r>
              <a:rPr lang="ru-RU" sz="1800" b="1" dirty="0" smtClean="0">
                <a:solidFill>
                  <a:schemeClr val="bg1"/>
                </a:solidFill>
              </a:rPr>
              <a:t>В.Н. Гуляихина, С.В. Широ  </a:t>
            </a:r>
            <a:r>
              <a:rPr lang="ru-RU" sz="1800" dirty="0" smtClean="0">
                <a:solidFill>
                  <a:schemeClr val="bg1"/>
                </a:solidFill>
              </a:rPr>
              <a:t>раскрываются особенности реализации компетентностного подхода при решении проблемы правовой социализации воспитанников интернатных учреждений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000364" y="714356"/>
            <a:ext cx="4572032" cy="1214446"/>
          </a:xfrm>
          <a:prstGeom prst="snip2Diag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Накопление правовых знаний, правовой информации детей.</a:t>
            </a:r>
          </a:p>
          <a:p>
            <a:pPr algn="ctr"/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928670"/>
            <a:ext cx="2928926" cy="5072098"/>
          </a:xfrm>
          <a:prstGeom prst="vertic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повышение правовой социализации детей детского дома.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143240" y="5072074"/>
            <a:ext cx="4572032" cy="1214446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0352" indent="-457200" algn="ctr"/>
            <a:endParaRPr lang="ru-RU" dirty="0" smtClean="0">
              <a:solidFill>
                <a:srgbClr val="002060"/>
              </a:solidFill>
            </a:endParaRPr>
          </a:p>
          <a:p>
            <a:pPr marL="530352" indent="-457200" algn="ctr"/>
            <a:r>
              <a:rPr lang="ru-RU" dirty="0" smtClean="0">
                <a:solidFill>
                  <a:schemeClr val="bg1"/>
                </a:solidFill>
              </a:rPr>
              <a:t>Включение воспитанников в общественно-значимую деятельность, имеющую правовой характер.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143240" y="3643314"/>
            <a:ext cx="4572032" cy="1214446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Формирование умения осмысливать и анализировать последствия своих действий, формирование привычки правомерного поведения. 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3071802" y="2143116"/>
            <a:ext cx="4572032" cy="1214446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Формирование положительного отношения к закону, праву у воспитанников.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14290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Цели и задачи педагогической деятельности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101042" cy="571504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+mn-lt"/>
              </a:rPr>
              <a:t>                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Ведущая педагогическая идея:</a:t>
            </a:r>
            <a:endParaRPr lang="ru-RU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4" name="Рисунок 3" descr="http://player.myshared.ru/1010897/data/images/img4.jpg"/>
          <p:cNvPicPr/>
          <p:nvPr/>
        </p:nvPicPr>
        <p:blipFill>
          <a:blip r:embed="rId2"/>
          <a:srcRect r="67187"/>
          <a:stretch>
            <a:fillRect/>
          </a:stretch>
        </p:blipFill>
        <p:spPr bwMode="auto">
          <a:xfrm>
            <a:off x="0" y="142852"/>
            <a:ext cx="2714611" cy="635798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" name="Овальная выноска 9"/>
          <p:cNvSpPr/>
          <p:nvPr/>
        </p:nvSpPr>
        <p:spPr>
          <a:xfrm>
            <a:off x="2357422" y="1071546"/>
            <a:ext cx="6643734" cy="2357454"/>
          </a:xfrm>
          <a:prstGeom prst="wedgeEllipseCallout">
            <a:avLst>
              <a:gd name="adj1" fmla="val -59923"/>
              <a:gd name="adj2" fmla="val 21720"/>
            </a:avLst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Выполнение задач по подготовке воспитанников к самостоятельной жизни путем повышения правовой социализации в естественных условиях постоянного накопления опыта законопослушного поведения.</a:t>
            </a:r>
          </a:p>
        </p:txBody>
      </p:sp>
      <p:pic>
        <p:nvPicPr>
          <p:cNvPr id="8" name="Рисунок 7" descr="http://www.legaladvicefirm.com/wp-content/uploads/2014/04/8552431_l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901014" cy="85723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bg1"/>
                </a:solidFill>
                <a:effectLst/>
                <a:latin typeface="+mn-lt"/>
              </a:rPr>
              <a:t>Деятельностный аспект личного вклада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+mn-lt"/>
              </a:rPr>
              <a:t>повышение правовой социализации</a:t>
            </a:r>
            <a:endParaRPr lang="ru-RU" sz="1800" dirty="0"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142984"/>
          <a:ext cx="8786875" cy="5493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39"/>
                <a:gridCol w="2428892"/>
                <a:gridCol w="3714744"/>
              </a:tblGrid>
              <a:tr h="428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Условия 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Средства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Методы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1726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Вовлечение в общественно-полезную и гражданско-значимую деятельность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Занятия информационного типа 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Проведение социального расследования всех возможных причин совершения типичных преступлений и правонарушений 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0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Предоставление путей исправления, возмещения ущерба потерпевшим, обществу и себе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6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Алгоритм анализа оценки совершаемых действий с учетом последствий поступка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Ежемесячное оформление и обновление стендов «Подросток и закон», по пропаганде здорового образа жизни 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568828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Сценарии поведения в типичных ситуациях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Индивидуальные тематические консультации с воспитанниками, состоящими на различных видах учета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9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Индивидуальные и групповые консультации для педагогов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2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Составление четкого плана действий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Тренинговые  и практические занятия</a:t>
                      </a:r>
                    </a:p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1925" y="3929066"/>
          <a:ext cx="2628900" cy="2714644"/>
        </p:xfrm>
        <a:graphic>
          <a:graphicData uri="http://schemas.openxmlformats.org/drawingml/2006/table">
            <a:tbl>
              <a:tblPr/>
              <a:tblGrid>
                <a:gridCol w="2628900"/>
              </a:tblGrid>
              <a:tr h="2714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Организация сотрудничества с заинтересованными ведомствами и структурами системы профилактики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http://www.legaladvicefirm.com/wp-content/uploads/2014/04/8552431_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Деятельностный аспект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Достигнутый результат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</a:b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357298"/>
          <a:ext cx="835824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www.legaladvicefirm.com/wp-content/uploads/2014/04/8552431_l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1"/>
            <a:ext cx="107153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1">
      <a:dk1>
        <a:sysClr val="windowText" lastClr="000000"/>
      </a:dk1>
      <a:lt1>
        <a:sysClr val="window" lastClr="FFFFFF"/>
      </a:lt1>
      <a:dk2>
        <a:srgbClr val="C9F0FF"/>
      </a:dk2>
      <a:lt2>
        <a:srgbClr val="A6D0DE"/>
      </a:lt2>
      <a:accent1>
        <a:srgbClr val="00B0F0"/>
      </a:accent1>
      <a:accent2>
        <a:srgbClr val="00B050"/>
      </a:accent2>
      <a:accent3>
        <a:srgbClr val="F9A307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3376</TotalTime>
  <Words>1079</Words>
  <PresentationFormat>Экран (4:3)</PresentationFormat>
  <Paragraphs>278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Слайд 2</vt:lpstr>
      <vt:lpstr>Условия формирования личного вклада педагога</vt:lpstr>
      <vt:lpstr>Актуальность</vt:lpstr>
      <vt:lpstr>Теоретическое обоснование личного вклада</vt:lpstr>
      <vt:lpstr>Слайд 6</vt:lpstr>
      <vt:lpstr>                 Ведущая педагогическая идея:</vt:lpstr>
      <vt:lpstr>Деятельностный аспект личного вклада в повышение правовой социализации</vt:lpstr>
      <vt:lpstr>Деятельностный аспект Достигнутый результат </vt:lpstr>
      <vt:lpstr>Диапазон личного вклада</vt:lpstr>
      <vt:lpstr>Успешность устройства выпускников в самостоятельной жизни</vt:lpstr>
      <vt:lpstr>                                                                 Результативность Уровень развития  социализированности  воспитанников ( методика М.И.Рожкова)</vt:lpstr>
      <vt:lpstr>  Уровень сформированности правовых знаний воспитанников   </vt:lpstr>
      <vt:lpstr>Транслируемость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565</cp:revision>
  <dcterms:modified xsi:type="dcterms:W3CDTF">2015-12-11T07:47:11Z</dcterms:modified>
</cp:coreProperties>
</file>